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15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ofPieChart>
        <c:ofPieType val="pie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EB3-4989-9B76-2EB719D0CE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serLines>
      </c:of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50000"/>
            <a:lumOff val="50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915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79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014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99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2441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364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877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264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554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55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76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7763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94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458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092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7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422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797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3F7C15B-1164-48C5-89F0-61AAF4A3A2E1}" type="datetimeFigureOut">
              <a:rPr lang="en-US" smtClean="0"/>
              <a:t>8/3/2024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63D74-0BE1-4987-9948-BD0A71D26E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0645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11B9F37A-937A-A4BC-4B72-F5EE193B3B78}"/>
              </a:ext>
            </a:extLst>
          </p:cNvPr>
          <p:cNvSpPr txBox="1"/>
          <p:nvPr/>
        </p:nvSpPr>
        <p:spPr>
          <a:xfrm>
            <a:off x="5512320" y="3517640"/>
            <a:ext cx="891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/>
              <a:t>به نام خدا</a:t>
            </a:r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701F963-2468-5DD0-A8AF-1B8B747D65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7059" y="843449"/>
            <a:ext cx="6667500" cy="466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585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271CE3-CCA8-9D9B-091E-9332FA8B6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3788" y="452718"/>
            <a:ext cx="7037046" cy="834906"/>
          </a:xfrm>
        </p:spPr>
        <p:txBody>
          <a:bodyPr/>
          <a:lstStyle/>
          <a:p>
            <a:pPr algn="r" rtl="1"/>
            <a:r>
              <a:rPr lang="fa-IR" sz="3200" dirty="0">
                <a:cs typeface="2  Titr" panose="00000700000000000000" pitchFamily="2" charset="-78"/>
              </a:rPr>
              <a:t>فهرست مطالب:</a:t>
            </a:r>
            <a:endParaRPr lang="en-US" sz="32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D8214A-0AD9-9903-1310-C2E3D64B54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77878" y="1856976"/>
            <a:ext cx="4115583" cy="1725980"/>
          </a:xfrm>
        </p:spPr>
        <p:txBody>
          <a:bodyPr/>
          <a:lstStyle/>
          <a:p>
            <a:pPr algn="r" rtl="1"/>
            <a:r>
              <a:rPr lang="fa-IR" dirty="0">
                <a:solidFill>
                  <a:srgbClr val="92D050"/>
                </a:solidFill>
                <a:cs typeface="2  Titr" panose="00000700000000000000" pitchFamily="2" charset="-78"/>
                <a:hlinkClick r:id="rId2" action="ppaction://hlinksldjump"/>
              </a:rPr>
              <a:t>جدول</a:t>
            </a:r>
            <a:endParaRPr lang="fa-IR" dirty="0">
              <a:solidFill>
                <a:srgbClr val="92D050"/>
              </a:solidFill>
              <a:cs typeface="2  Titr" panose="00000700000000000000" pitchFamily="2" charset="-78"/>
            </a:endParaRPr>
          </a:p>
          <a:p>
            <a:pPr algn="r" rtl="1"/>
            <a:r>
              <a:rPr lang="fa-IR" dirty="0">
                <a:solidFill>
                  <a:srgbClr val="92D050"/>
                </a:solidFill>
                <a:cs typeface="2  Titr" panose="00000700000000000000" pitchFamily="2" charset="-78"/>
                <a:hlinkClick r:id="rId3" action="ppaction://hlinksldjump"/>
              </a:rPr>
              <a:t>نمودار</a:t>
            </a:r>
            <a:endParaRPr lang="fa-IR" dirty="0">
              <a:solidFill>
                <a:srgbClr val="92D050"/>
              </a:solidFill>
              <a:cs typeface="2  Titr" panose="00000700000000000000" pitchFamily="2" charset="-78"/>
            </a:endParaRPr>
          </a:p>
          <a:p>
            <a:pPr algn="r" rtl="1"/>
            <a:r>
              <a:rPr lang="fa-IR" dirty="0">
                <a:solidFill>
                  <a:srgbClr val="92D050"/>
                </a:solidFill>
                <a:cs typeface="2  Titr" panose="00000700000000000000" pitchFamily="2" charset="-78"/>
                <a:hlinkClick r:id="rId4" action="ppaction://hlinksldjump"/>
              </a:rPr>
              <a:t>معرفی</a:t>
            </a:r>
            <a:endParaRPr lang="fa-IR" dirty="0">
              <a:solidFill>
                <a:srgbClr val="92D050"/>
              </a:solidFill>
              <a:cs typeface="2  Titr" panose="00000700000000000000" pitchFamily="2" charset="-78"/>
            </a:endParaRPr>
          </a:p>
          <a:p>
            <a:pPr marL="0" indent="0" algn="r" rtl="1">
              <a:buNone/>
            </a:pPr>
            <a:endParaRPr lang="en-US" dirty="0">
              <a:solidFill>
                <a:srgbClr val="92D050"/>
              </a:solidFill>
              <a:cs typeface="2 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08938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B354DDB-E384-8029-CEA6-359C258A78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9887835"/>
              </p:ext>
            </p:extLst>
          </p:nvPr>
        </p:nvGraphicFramePr>
        <p:xfrm>
          <a:off x="1103313" y="2052638"/>
          <a:ext cx="894715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9430">
                  <a:extLst>
                    <a:ext uri="{9D8B030D-6E8A-4147-A177-3AD203B41FA5}">
                      <a16:colId xmlns:a16="http://schemas.microsoft.com/office/drawing/2014/main" val="3079074628"/>
                    </a:ext>
                  </a:extLst>
                </a:gridCol>
                <a:gridCol w="1789430">
                  <a:extLst>
                    <a:ext uri="{9D8B030D-6E8A-4147-A177-3AD203B41FA5}">
                      <a16:colId xmlns:a16="http://schemas.microsoft.com/office/drawing/2014/main" val="551176805"/>
                    </a:ext>
                  </a:extLst>
                </a:gridCol>
                <a:gridCol w="1789430">
                  <a:extLst>
                    <a:ext uri="{9D8B030D-6E8A-4147-A177-3AD203B41FA5}">
                      <a16:colId xmlns:a16="http://schemas.microsoft.com/office/drawing/2014/main" val="1929431948"/>
                    </a:ext>
                  </a:extLst>
                </a:gridCol>
                <a:gridCol w="1789430">
                  <a:extLst>
                    <a:ext uri="{9D8B030D-6E8A-4147-A177-3AD203B41FA5}">
                      <a16:colId xmlns:a16="http://schemas.microsoft.com/office/drawing/2014/main" val="386007224"/>
                    </a:ext>
                  </a:extLst>
                </a:gridCol>
                <a:gridCol w="1789430">
                  <a:extLst>
                    <a:ext uri="{9D8B030D-6E8A-4147-A177-3AD203B41FA5}">
                      <a16:colId xmlns:a16="http://schemas.microsoft.com/office/drawing/2014/main" val="24200653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02403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3452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9892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982452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C168FE9-B963-4CEB-4383-F9AF3FA64BB8}"/>
              </a:ext>
            </a:extLst>
          </p:cNvPr>
          <p:cNvSpPr txBox="1"/>
          <p:nvPr/>
        </p:nvSpPr>
        <p:spPr>
          <a:xfrm>
            <a:off x="5449077" y="951723"/>
            <a:ext cx="793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/>
              <a:t>جدول 1</a:t>
            </a:r>
            <a:endParaRPr lang="en-US" dirty="0"/>
          </a:p>
        </p:txBody>
      </p:sp>
      <p:sp>
        <p:nvSpPr>
          <p:cNvPr id="6" name="Rectangle 5">
            <a:hlinkClick r:id="rId2" action="ppaction://hlinksldjump"/>
            <a:extLst>
              <a:ext uri="{FF2B5EF4-FFF2-40B4-BE49-F238E27FC236}">
                <a16:creationId xmlns:a16="http://schemas.microsoft.com/office/drawing/2014/main" id="{74D1109F-B521-80D2-D712-AF2DA6DEA0D5}"/>
              </a:ext>
            </a:extLst>
          </p:cNvPr>
          <p:cNvSpPr/>
          <p:nvPr/>
        </p:nvSpPr>
        <p:spPr>
          <a:xfrm>
            <a:off x="998376" y="5411755"/>
            <a:ext cx="961053" cy="5131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فهرست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31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598306-5C94-AF52-1FA2-D82F967DB7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7657" y="452718"/>
            <a:ext cx="4303177" cy="648294"/>
          </a:xfrm>
        </p:spPr>
        <p:txBody>
          <a:bodyPr/>
          <a:lstStyle/>
          <a:p>
            <a:pPr algn="r" rtl="1"/>
            <a:r>
              <a:rPr lang="fa-IR" sz="2800" dirty="0">
                <a:cs typeface="2  Titr" panose="00000700000000000000" pitchFamily="2" charset="-78"/>
              </a:rPr>
              <a:t>نمودار:</a:t>
            </a:r>
            <a:endParaRPr lang="en-US" sz="2800" dirty="0">
              <a:cs typeface="2  Titr" panose="00000700000000000000" pitchFamily="2" charset="-78"/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27DC6A9C-861A-F450-AF38-5B6263B4BD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1875310"/>
              </p:ext>
            </p:extLst>
          </p:nvPr>
        </p:nvGraphicFramePr>
        <p:xfrm>
          <a:off x="1709803" y="1866026"/>
          <a:ext cx="8947150" cy="4195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>
            <a:hlinkClick r:id="rId3" action="ppaction://hlinksldjump"/>
            <a:extLst>
              <a:ext uri="{FF2B5EF4-FFF2-40B4-BE49-F238E27FC236}">
                <a16:creationId xmlns:a16="http://schemas.microsoft.com/office/drawing/2014/main" id="{99583143-61BF-82BA-5649-98A3719430D5}"/>
              </a:ext>
            </a:extLst>
          </p:cNvPr>
          <p:cNvSpPr/>
          <p:nvPr/>
        </p:nvSpPr>
        <p:spPr>
          <a:xfrm>
            <a:off x="998376" y="5411755"/>
            <a:ext cx="961053" cy="5131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فهرست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637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E67CD2-9739-D3BB-A12B-D3CAFF7FE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sz="2800" dirty="0">
                <a:cs typeface="2  Titr" panose="00000700000000000000" pitchFamily="2" charset="-78"/>
              </a:rPr>
              <a:t>معرفی پاور پوینت:</a:t>
            </a:r>
            <a:endParaRPr lang="en-US" sz="2800" dirty="0">
              <a:cs typeface="2  Titr" panose="00000700000000000000" pitchFamily="2" charset="-78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F82567-6571-A4C4-A659-1A830178A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4446" y="1717016"/>
            <a:ext cx="8946541" cy="4195481"/>
          </a:xfrm>
        </p:spPr>
        <p:txBody>
          <a:bodyPr/>
          <a:lstStyle/>
          <a:p>
            <a:pPr marL="0" indent="0" algn="r" rtl="1">
              <a:buNone/>
            </a:pPr>
            <a:r>
              <a:rPr lang="ar-SA" dirty="0">
                <a:cs typeface="2  Nazanin" panose="00000400000000000000" pitchFamily="2" charset="-78"/>
              </a:rPr>
              <a:t>برنامه پاورپوینت، مهارت ششم از مهارت های هفتگانه </a:t>
            </a:r>
            <a:r>
              <a:rPr lang="en-US" dirty="0">
                <a:cs typeface="2  Nazanin" panose="00000400000000000000" pitchFamily="2" charset="-78"/>
              </a:rPr>
              <a:t>ICDL </a:t>
            </a:r>
            <a:r>
              <a:rPr lang="ar-SA" dirty="0">
                <a:cs typeface="2  Nazanin" panose="00000400000000000000" pitchFamily="2" charset="-78"/>
              </a:rPr>
              <a:t>و یکی از نرم افزارهای بسته نرم افزاری </a:t>
            </a:r>
            <a:r>
              <a:rPr lang="en-US" dirty="0">
                <a:cs typeface="2  Nazanin" panose="00000400000000000000" pitchFamily="2" charset="-78"/>
              </a:rPr>
              <a:t>Microsoft Office </a:t>
            </a:r>
            <a:r>
              <a:rPr lang="ar-SA" dirty="0">
                <a:cs typeface="2  Nazanin" panose="00000400000000000000" pitchFamily="2" charset="-78"/>
              </a:rPr>
              <a:t>محصول شرکت بزرگ مایکروسافت است که همانطور که از ظاهر نام آن پیداست برنامه هایی ایجاد می کند که مختص کار های شرکتی و اداری می باشد.</a:t>
            </a:r>
          </a:p>
          <a:p>
            <a:pPr marL="0" indent="0" algn="r" rtl="1">
              <a:buNone/>
            </a:pPr>
            <a:endParaRPr lang="ar-SA" dirty="0">
              <a:cs typeface="2  Nazanin" panose="00000400000000000000" pitchFamily="2" charset="-78"/>
            </a:endParaRPr>
          </a:p>
          <a:p>
            <a:pPr marL="0" indent="0" algn="r" rtl="1">
              <a:buNone/>
            </a:pPr>
            <a:r>
              <a:rPr lang="ar-SA" dirty="0">
                <a:cs typeface="2  Nazanin" panose="00000400000000000000" pitchFamily="2" charset="-78"/>
              </a:rPr>
              <a:t>امروزه در تمامی صنایع مختلف، از پاورپوینت و ویژگی هایش استفاده می شود و می توان این نرم افزار را به عنوان یکی از غول های صنعت گرافیک نام برد.</a:t>
            </a:r>
            <a:endParaRPr lang="en-US" dirty="0">
              <a:cs typeface="2  Nazanin" panose="00000400000000000000" pitchFamily="2" charset="-78"/>
            </a:endParaRPr>
          </a:p>
        </p:txBody>
      </p:sp>
      <p:sp>
        <p:nvSpPr>
          <p:cNvPr id="4" name="Rectangle 3">
            <a:hlinkClick r:id="rId2" action="ppaction://hlinksldjump"/>
            <a:extLst>
              <a:ext uri="{FF2B5EF4-FFF2-40B4-BE49-F238E27FC236}">
                <a16:creationId xmlns:a16="http://schemas.microsoft.com/office/drawing/2014/main" id="{09C48679-21FF-9FD4-CC7A-97FFA59ACEEE}"/>
              </a:ext>
            </a:extLst>
          </p:cNvPr>
          <p:cNvSpPr/>
          <p:nvPr/>
        </p:nvSpPr>
        <p:spPr>
          <a:xfrm>
            <a:off x="998376" y="5411755"/>
            <a:ext cx="961053" cy="513184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dirty="0"/>
              <a:t>فهرست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0618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</TotalTime>
  <Words>101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2  Nazanin</vt:lpstr>
      <vt:lpstr>2  Titr</vt:lpstr>
      <vt:lpstr>Century Gothic</vt:lpstr>
      <vt:lpstr>Wingdings 3</vt:lpstr>
      <vt:lpstr>Ion</vt:lpstr>
      <vt:lpstr>PowerPoint Presentation</vt:lpstr>
      <vt:lpstr>فهرست مطالب:</vt:lpstr>
      <vt:lpstr>PowerPoint Presentation</vt:lpstr>
      <vt:lpstr>نمودار:</vt:lpstr>
      <vt:lpstr>معرفی پاور پوینت: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s.mehdi mavali</dc:creator>
  <cp:lastModifiedBy>s.mehdi mavali</cp:lastModifiedBy>
  <cp:revision>1</cp:revision>
  <dcterms:created xsi:type="dcterms:W3CDTF">2024-08-03T12:03:09Z</dcterms:created>
  <dcterms:modified xsi:type="dcterms:W3CDTF">2024-08-03T12:23:41Z</dcterms:modified>
</cp:coreProperties>
</file>