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79" r:id="rId5"/>
    <p:sldId id="259" r:id="rId6"/>
    <p:sldId id="260" r:id="rId7"/>
    <p:sldId id="280" r:id="rId8"/>
    <p:sldId id="261" r:id="rId9"/>
    <p:sldId id="262" r:id="rId10"/>
    <p:sldId id="263" r:id="rId11"/>
    <p:sldId id="264" r:id="rId12"/>
    <p:sldId id="265" r:id="rId13"/>
    <p:sldId id="266" r:id="rId14"/>
    <p:sldId id="267" r:id="rId15"/>
    <p:sldId id="268" r:id="rId16"/>
    <p:sldId id="281" r:id="rId17"/>
    <p:sldId id="269" r:id="rId18"/>
    <p:sldId id="270" r:id="rId19"/>
    <p:sldId id="271" r:id="rId20"/>
    <p:sldId id="272" r:id="rId21"/>
    <p:sldId id="273" r:id="rId22"/>
    <p:sldId id="274" r:id="rId23"/>
    <p:sldId id="275" r:id="rId24"/>
    <p:sldId id="282" r:id="rId25"/>
    <p:sldId id="276"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114" d="100"/>
          <a:sy n="114" d="100"/>
        </p:scale>
        <p:origin x="474" y="11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6F40B48-D0A5-4C64-919A-C81F19A42097}" type="doc">
      <dgm:prSet loTypeId="urn:microsoft.com/office/officeart/2005/8/layout/default" loCatId="list" qsTypeId="urn:microsoft.com/office/officeart/2005/8/quickstyle/3d2" qsCatId="3D" csTypeId="urn:microsoft.com/office/officeart/2005/8/colors/colorful2" csCatId="colorful" phldr="1"/>
      <dgm:spPr/>
      <dgm:t>
        <a:bodyPr/>
        <a:lstStyle/>
        <a:p>
          <a:pPr rtl="1"/>
          <a:endParaRPr lang="fa-IR"/>
        </a:p>
      </dgm:t>
    </dgm:pt>
    <dgm:pt modelId="{239F182D-5678-482B-83DB-E072321A56E6}">
      <dgm:prSet phldrT="[Text]"/>
      <dgm:spPr/>
      <dgm:t>
        <a:bodyPr/>
        <a:lstStyle/>
        <a:p>
          <a:pPr rtl="1"/>
          <a:r>
            <a:rPr lang="fa-IR" b="1" dirty="0">
              <a:cs typeface="B Nazanin" panose="00000400000000000000" pitchFamily="2" charset="-78"/>
            </a:rPr>
            <a:t>تحولات سریع و پیچیده محیط</a:t>
          </a:r>
        </a:p>
      </dgm:t>
    </dgm:pt>
    <dgm:pt modelId="{406DC548-BB64-4EAF-880F-01F3DBE1D619}" type="parTrans" cxnId="{97DFA503-16C6-4B71-993D-F0B494533F4E}">
      <dgm:prSet/>
      <dgm:spPr/>
      <dgm:t>
        <a:bodyPr/>
        <a:lstStyle/>
        <a:p>
          <a:pPr rtl="1"/>
          <a:endParaRPr lang="fa-IR"/>
        </a:p>
      </dgm:t>
    </dgm:pt>
    <dgm:pt modelId="{9C8F3EC2-563C-4A99-A3CE-1D6FC95776B7}" type="sibTrans" cxnId="{97DFA503-16C6-4B71-993D-F0B494533F4E}">
      <dgm:prSet/>
      <dgm:spPr/>
      <dgm:t>
        <a:bodyPr/>
        <a:lstStyle/>
        <a:p>
          <a:pPr rtl="1"/>
          <a:endParaRPr lang="fa-IR"/>
        </a:p>
      </dgm:t>
    </dgm:pt>
    <dgm:pt modelId="{F3543523-6492-4BCB-8DA1-3E8A18125229}">
      <dgm:prSet phldrT="[Text]"/>
      <dgm:spPr/>
      <dgm:t>
        <a:bodyPr/>
        <a:lstStyle/>
        <a:p>
          <a:pPr rtl="1"/>
          <a:r>
            <a:rPr lang="fa-IR" b="1" dirty="0">
              <a:cs typeface="B Nazanin" panose="00000400000000000000" pitchFamily="2" charset="-78"/>
            </a:rPr>
            <a:t>گرایشات اجتماعی موجود</a:t>
          </a:r>
        </a:p>
      </dgm:t>
    </dgm:pt>
    <dgm:pt modelId="{F5C81AAE-A3BA-49FE-AE6A-EBB3BB5BF776}" type="parTrans" cxnId="{153817A0-6C7B-4C47-84A4-378000CA8637}">
      <dgm:prSet/>
      <dgm:spPr/>
      <dgm:t>
        <a:bodyPr/>
        <a:lstStyle/>
        <a:p>
          <a:pPr rtl="1"/>
          <a:endParaRPr lang="fa-IR"/>
        </a:p>
      </dgm:t>
    </dgm:pt>
    <dgm:pt modelId="{15F9D31C-CE67-45D3-A40B-6E99D095A961}" type="sibTrans" cxnId="{153817A0-6C7B-4C47-84A4-378000CA8637}">
      <dgm:prSet/>
      <dgm:spPr/>
      <dgm:t>
        <a:bodyPr/>
        <a:lstStyle/>
        <a:p>
          <a:pPr rtl="1"/>
          <a:endParaRPr lang="fa-IR"/>
        </a:p>
      </dgm:t>
    </dgm:pt>
    <dgm:pt modelId="{C2C2DA6B-90BF-4235-87F4-F712CE9098A4}">
      <dgm:prSet phldrT="[Text]"/>
      <dgm:spPr/>
      <dgm:t>
        <a:bodyPr/>
        <a:lstStyle/>
        <a:p>
          <a:pPr rtl="1"/>
          <a:r>
            <a:rPr lang="fa-IR" b="1" dirty="0">
              <a:cs typeface="B Nazanin" panose="00000400000000000000" pitchFamily="2" charset="-78"/>
            </a:rPr>
            <a:t>اهمیت عامل انسانی</a:t>
          </a:r>
        </a:p>
      </dgm:t>
    </dgm:pt>
    <dgm:pt modelId="{6024E8ED-25D3-447B-84A2-0BF55430A7AD}" type="parTrans" cxnId="{DDCA867A-9A60-4598-B337-F79D97997463}">
      <dgm:prSet/>
      <dgm:spPr/>
      <dgm:t>
        <a:bodyPr/>
        <a:lstStyle/>
        <a:p>
          <a:pPr rtl="1"/>
          <a:endParaRPr lang="fa-IR"/>
        </a:p>
      </dgm:t>
    </dgm:pt>
    <dgm:pt modelId="{81B2E5F9-CC55-4BB6-BA4B-E73658DA9577}" type="sibTrans" cxnId="{DDCA867A-9A60-4598-B337-F79D97997463}">
      <dgm:prSet/>
      <dgm:spPr/>
      <dgm:t>
        <a:bodyPr/>
        <a:lstStyle/>
        <a:p>
          <a:pPr rtl="1"/>
          <a:endParaRPr lang="fa-IR"/>
        </a:p>
      </dgm:t>
    </dgm:pt>
    <dgm:pt modelId="{3658AA47-8BD3-4429-8386-C399CDC381F3}">
      <dgm:prSet phldrT="[Text]"/>
      <dgm:spPr/>
      <dgm:t>
        <a:bodyPr/>
        <a:lstStyle/>
        <a:p>
          <a:pPr rtl="1"/>
          <a:r>
            <a:rPr lang="fa-IR" b="1" dirty="0">
              <a:cs typeface="B Nazanin" panose="00000400000000000000" pitchFamily="2" charset="-78"/>
            </a:rPr>
            <a:t>دگرگونی نیروی کار و مشکلات اقتصادی</a:t>
          </a:r>
        </a:p>
      </dgm:t>
    </dgm:pt>
    <dgm:pt modelId="{B223B206-E443-4893-9F1E-124F769A5457}" type="parTrans" cxnId="{21614515-D1C0-4110-A8EE-D640ED14CBFF}">
      <dgm:prSet/>
      <dgm:spPr/>
      <dgm:t>
        <a:bodyPr/>
        <a:lstStyle/>
        <a:p>
          <a:pPr rtl="1"/>
          <a:endParaRPr lang="fa-IR"/>
        </a:p>
      </dgm:t>
    </dgm:pt>
    <dgm:pt modelId="{EB55D959-3E19-4C03-8CD9-8BF4A2AFAF58}" type="sibTrans" cxnId="{21614515-D1C0-4110-A8EE-D640ED14CBFF}">
      <dgm:prSet/>
      <dgm:spPr/>
      <dgm:t>
        <a:bodyPr/>
        <a:lstStyle/>
        <a:p>
          <a:pPr rtl="1"/>
          <a:endParaRPr lang="fa-IR"/>
        </a:p>
      </dgm:t>
    </dgm:pt>
    <dgm:pt modelId="{14A02436-13B2-4D57-89D6-DFEEA92FEBAA}">
      <dgm:prSet phldrT="[Text]"/>
      <dgm:spPr/>
      <dgm:t>
        <a:bodyPr/>
        <a:lstStyle/>
        <a:p>
          <a:pPr rtl="1"/>
          <a:r>
            <a:rPr lang="fa-IR" b="1" dirty="0">
              <a:cs typeface="B Nazanin" panose="00000400000000000000" pitchFamily="2" charset="-78"/>
            </a:rPr>
            <a:t>توقعات ارتقاء یافته نیروی کار جدید</a:t>
          </a:r>
        </a:p>
      </dgm:t>
    </dgm:pt>
    <dgm:pt modelId="{DEE38DC8-5A23-4288-8036-4124A064EE7C}" type="parTrans" cxnId="{BE59B656-7AEF-416F-B9BD-ED71AF238F27}">
      <dgm:prSet/>
      <dgm:spPr/>
      <dgm:t>
        <a:bodyPr/>
        <a:lstStyle/>
        <a:p>
          <a:pPr rtl="1"/>
          <a:endParaRPr lang="fa-IR"/>
        </a:p>
      </dgm:t>
    </dgm:pt>
    <dgm:pt modelId="{A61D1BAA-1726-44CF-BFCC-68C1DF0DC251}" type="sibTrans" cxnId="{BE59B656-7AEF-416F-B9BD-ED71AF238F27}">
      <dgm:prSet/>
      <dgm:spPr/>
      <dgm:t>
        <a:bodyPr/>
        <a:lstStyle/>
        <a:p>
          <a:pPr rtl="1"/>
          <a:endParaRPr lang="fa-IR"/>
        </a:p>
      </dgm:t>
    </dgm:pt>
    <dgm:pt modelId="{8C3C333C-EED1-40C4-A55D-C18E70BBAAB7}" type="pres">
      <dgm:prSet presAssocID="{96F40B48-D0A5-4C64-919A-C81F19A42097}" presName="diagram" presStyleCnt="0">
        <dgm:presLayoutVars>
          <dgm:dir/>
          <dgm:resizeHandles val="exact"/>
        </dgm:presLayoutVars>
      </dgm:prSet>
      <dgm:spPr/>
    </dgm:pt>
    <dgm:pt modelId="{62DD737C-B2C3-4288-A315-2B13F215F11A}" type="pres">
      <dgm:prSet presAssocID="{239F182D-5678-482B-83DB-E072321A56E6}" presName="node" presStyleLbl="node1" presStyleIdx="0" presStyleCnt="5">
        <dgm:presLayoutVars>
          <dgm:bulletEnabled val="1"/>
        </dgm:presLayoutVars>
      </dgm:prSet>
      <dgm:spPr/>
    </dgm:pt>
    <dgm:pt modelId="{A3CB8C38-E84D-4033-854E-9535ECFD3A70}" type="pres">
      <dgm:prSet presAssocID="{9C8F3EC2-563C-4A99-A3CE-1D6FC95776B7}" presName="sibTrans" presStyleCnt="0"/>
      <dgm:spPr/>
    </dgm:pt>
    <dgm:pt modelId="{29C0AAEC-1227-4BD3-9DD2-148392E6C507}" type="pres">
      <dgm:prSet presAssocID="{F3543523-6492-4BCB-8DA1-3E8A18125229}" presName="node" presStyleLbl="node1" presStyleIdx="1" presStyleCnt="5">
        <dgm:presLayoutVars>
          <dgm:bulletEnabled val="1"/>
        </dgm:presLayoutVars>
      </dgm:prSet>
      <dgm:spPr/>
    </dgm:pt>
    <dgm:pt modelId="{8A64F063-F424-45BA-973C-B7B0D86F4871}" type="pres">
      <dgm:prSet presAssocID="{15F9D31C-CE67-45D3-A40B-6E99D095A961}" presName="sibTrans" presStyleCnt="0"/>
      <dgm:spPr/>
    </dgm:pt>
    <dgm:pt modelId="{9407C447-0279-4E1D-A128-3395105FF481}" type="pres">
      <dgm:prSet presAssocID="{C2C2DA6B-90BF-4235-87F4-F712CE9098A4}" presName="node" presStyleLbl="node1" presStyleIdx="2" presStyleCnt="5" custLinFactNeighborX="-1591">
        <dgm:presLayoutVars>
          <dgm:bulletEnabled val="1"/>
        </dgm:presLayoutVars>
      </dgm:prSet>
      <dgm:spPr/>
    </dgm:pt>
    <dgm:pt modelId="{6CFF4E36-3663-438C-A55B-FE6DE310A888}" type="pres">
      <dgm:prSet presAssocID="{81B2E5F9-CC55-4BB6-BA4B-E73658DA9577}" presName="sibTrans" presStyleCnt="0"/>
      <dgm:spPr/>
    </dgm:pt>
    <dgm:pt modelId="{485E10B5-7D4D-4F41-8BC3-2F912F301E59}" type="pres">
      <dgm:prSet presAssocID="{3658AA47-8BD3-4429-8386-C399CDC381F3}" presName="node" presStyleLbl="node1" presStyleIdx="3" presStyleCnt="5">
        <dgm:presLayoutVars>
          <dgm:bulletEnabled val="1"/>
        </dgm:presLayoutVars>
      </dgm:prSet>
      <dgm:spPr/>
    </dgm:pt>
    <dgm:pt modelId="{599530E6-7E4C-42F1-AA3D-D936A6A63672}" type="pres">
      <dgm:prSet presAssocID="{EB55D959-3E19-4C03-8CD9-8BF4A2AFAF58}" presName="sibTrans" presStyleCnt="0"/>
      <dgm:spPr/>
    </dgm:pt>
    <dgm:pt modelId="{3D2965D3-F27B-4AB8-9CC7-71A3D49E804C}" type="pres">
      <dgm:prSet presAssocID="{14A02436-13B2-4D57-89D6-DFEEA92FEBAA}" presName="node" presStyleLbl="node1" presStyleIdx="4" presStyleCnt="5">
        <dgm:presLayoutVars>
          <dgm:bulletEnabled val="1"/>
        </dgm:presLayoutVars>
      </dgm:prSet>
      <dgm:spPr/>
    </dgm:pt>
  </dgm:ptLst>
  <dgm:cxnLst>
    <dgm:cxn modelId="{97DFA503-16C6-4B71-993D-F0B494533F4E}" srcId="{96F40B48-D0A5-4C64-919A-C81F19A42097}" destId="{239F182D-5678-482B-83DB-E072321A56E6}" srcOrd="0" destOrd="0" parTransId="{406DC548-BB64-4EAF-880F-01F3DBE1D619}" sibTransId="{9C8F3EC2-563C-4A99-A3CE-1D6FC95776B7}"/>
    <dgm:cxn modelId="{21614515-D1C0-4110-A8EE-D640ED14CBFF}" srcId="{96F40B48-D0A5-4C64-919A-C81F19A42097}" destId="{3658AA47-8BD3-4429-8386-C399CDC381F3}" srcOrd="3" destOrd="0" parTransId="{B223B206-E443-4893-9F1E-124F769A5457}" sibTransId="{EB55D959-3E19-4C03-8CD9-8BF4A2AFAF58}"/>
    <dgm:cxn modelId="{2474D028-0AF2-4D86-B616-FF5795C001F6}" type="presOf" srcId="{14A02436-13B2-4D57-89D6-DFEEA92FEBAA}" destId="{3D2965D3-F27B-4AB8-9CC7-71A3D49E804C}" srcOrd="0" destOrd="0" presId="urn:microsoft.com/office/officeart/2005/8/layout/default"/>
    <dgm:cxn modelId="{BCB2644E-A670-4CE5-B152-347435D96F72}" type="presOf" srcId="{96F40B48-D0A5-4C64-919A-C81F19A42097}" destId="{8C3C333C-EED1-40C4-A55D-C18E70BBAAB7}" srcOrd="0" destOrd="0" presId="urn:microsoft.com/office/officeart/2005/8/layout/default"/>
    <dgm:cxn modelId="{568A1372-65F0-46A1-A708-311380A38B66}" type="presOf" srcId="{3658AA47-8BD3-4429-8386-C399CDC381F3}" destId="{485E10B5-7D4D-4F41-8BC3-2F912F301E59}" srcOrd="0" destOrd="0" presId="urn:microsoft.com/office/officeart/2005/8/layout/default"/>
    <dgm:cxn modelId="{BE59B656-7AEF-416F-B9BD-ED71AF238F27}" srcId="{96F40B48-D0A5-4C64-919A-C81F19A42097}" destId="{14A02436-13B2-4D57-89D6-DFEEA92FEBAA}" srcOrd="4" destOrd="0" parTransId="{DEE38DC8-5A23-4288-8036-4124A064EE7C}" sibTransId="{A61D1BAA-1726-44CF-BFCC-68C1DF0DC251}"/>
    <dgm:cxn modelId="{DDCA867A-9A60-4598-B337-F79D97997463}" srcId="{96F40B48-D0A5-4C64-919A-C81F19A42097}" destId="{C2C2DA6B-90BF-4235-87F4-F712CE9098A4}" srcOrd="2" destOrd="0" parTransId="{6024E8ED-25D3-447B-84A2-0BF55430A7AD}" sibTransId="{81B2E5F9-CC55-4BB6-BA4B-E73658DA9577}"/>
    <dgm:cxn modelId="{25900D89-1477-4E51-9BF5-F4D985DD1EAD}" type="presOf" srcId="{F3543523-6492-4BCB-8DA1-3E8A18125229}" destId="{29C0AAEC-1227-4BD3-9DD2-148392E6C507}" srcOrd="0" destOrd="0" presId="urn:microsoft.com/office/officeart/2005/8/layout/default"/>
    <dgm:cxn modelId="{153817A0-6C7B-4C47-84A4-378000CA8637}" srcId="{96F40B48-D0A5-4C64-919A-C81F19A42097}" destId="{F3543523-6492-4BCB-8DA1-3E8A18125229}" srcOrd="1" destOrd="0" parTransId="{F5C81AAE-A3BA-49FE-AE6A-EBB3BB5BF776}" sibTransId="{15F9D31C-CE67-45D3-A40B-6E99D095A961}"/>
    <dgm:cxn modelId="{D82FCAB7-1E09-4570-9D50-86429B53A2EA}" type="presOf" srcId="{C2C2DA6B-90BF-4235-87F4-F712CE9098A4}" destId="{9407C447-0279-4E1D-A128-3395105FF481}" srcOrd="0" destOrd="0" presId="urn:microsoft.com/office/officeart/2005/8/layout/default"/>
    <dgm:cxn modelId="{C31E13F0-FCD9-464D-8424-11EF2EA05F6C}" type="presOf" srcId="{239F182D-5678-482B-83DB-E072321A56E6}" destId="{62DD737C-B2C3-4288-A315-2B13F215F11A}" srcOrd="0" destOrd="0" presId="urn:microsoft.com/office/officeart/2005/8/layout/default"/>
    <dgm:cxn modelId="{FB5D170B-9603-4CA3-898A-E360BBD8EBD7}" type="presParOf" srcId="{8C3C333C-EED1-40C4-A55D-C18E70BBAAB7}" destId="{62DD737C-B2C3-4288-A315-2B13F215F11A}" srcOrd="0" destOrd="0" presId="urn:microsoft.com/office/officeart/2005/8/layout/default"/>
    <dgm:cxn modelId="{AA2602CF-4C16-452C-85B5-4A0BD8C0880F}" type="presParOf" srcId="{8C3C333C-EED1-40C4-A55D-C18E70BBAAB7}" destId="{A3CB8C38-E84D-4033-854E-9535ECFD3A70}" srcOrd="1" destOrd="0" presId="urn:microsoft.com/office/officeart/2005/8/layout/default"/>
    <dgm:cxn modelId="{71C816F5-D482-4A3F-BD1B-2722DC936DD3}" type="presParOf" srcId="{8C3C333C-EED1-40C4-A55D-C18E70BBAAB7}" destId="{29C0AAEC-1227-4BD3-9DD2-148392E6C507}" srcOrd="2" destOrd="0" presId="urn:microsoft.com/office/officeart/2005/8/layout/default"/>
    <dgm:cxn modelId="{F56DF171-9291-4885-8D11-AEB7E31D1EA3}" type="presParOf" srcId="{8C3C333C-EED1-40C4-A55D-C18E70BBAAB7}" destId="{8A64F063-F424-45BA-973C-B7B0D86F4871}" srcOrd="3" destOrd="0" presId="urn:microsoft.com/office/officeart/2005/8/layout/default"/>
    <dgm:cxn modelId="{276E0418-7704-455E-B465-FC54CBD37D13}" type="presParOf" srcId="{8C3C333C-EED1-40C4-A55D-C18E70BBAAB7}" destId="{9407C447-0279-4E1D-A128-3395105FF481}" srcOrd="4" destOrd="0" presId="urn:microsoft.com/office/officeart/2005/8/layout/default"/>
    <dgm:cxn modelId="{B8C78C78-4D55-4ECD-BBB7-59AFEF059DEE}" type="presParOf" srcId="{8C3C333C-EED1-40C4-A55D-C18E70BBAAB7}" destId="{6CFF4E36-3663-438C-A55B-FE6DE310A888}" srcOrd="5" destOrd="0" presId="urn:microsoft.com/office/officeart/2005/8/layout/default"/>
    <dgm:cxn modelId="{BC535842-0117-4EB4-906A-F7BCCE3E02CF}" type="presParOf" srcId="{8C3C333C-EED1-40C4-A55D-C18E70BBAAB7}" destId="{485E10B5-7D4D-4F41-8BC3-2F912F301E59}" srcOrd="6" destOrd="0" presId="urn:microsoft.com/office/officeart/2005/8/layout/default"/>
    <dgm:cxn modelId="{3B24335E-8B37-4B51-94B8-6339BB1E5085}" type="presParOf" srcId="{8C3C333C-EED1-40C4-A55D-C18E70BBAAB7}" destId="{599530E6-7E4C-42F1-AA3D-D936A6A63672}" srcOrd="7" destOrd="0" presId="urn:microsoft.com/office/officeart/2005/8/layout/default"/>
    <dgm:cxn modelId="{FB8CE1F4-657A-4E52-95BC-09B8A024E9CB}" type="presParOf" srcId="{8C3C333C-EED1-40C4-A55D-C18E70BBAAB7}" destId="{3D2965D3-F27B-4AB8-9CC7-71A3D49E804C}"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353EEFA-78FB-4037-883D-5030F84ED184}" type="doc">
      <dgm:prSet loTypeId="urn:microsoft.com/office/officeart/2008/layout/HorizontalMultiLevelHierarchy" loCatId="hierarchy" qsTypeId="urn:microsoft.com/office/officeart/2005/8/quickstyle/simple2" qsCatId="simple" csTypeId="urn:microsoft.com/office/officeart/2005/8/colors/colorful5" csCatId="colorful" phldr="1"/>
      <dgm:spPr/>
      <dgm:t>
        <a:bodyPr/>
        <a:lstStyle/>
        <a:p>
          <a:pPr rtl="1"/>
          <a:endParaRPr lang="fa-IR"/>
        </a:p>
      </dgm:t>
    </dgm:pt>
    <dgm:pt modelId="{9E74CB9F-458C-4CBE-89D6-44F2B0524379}">
      <dgm:prSet phldrT="[Text]"/>
      <dgm:spPr/>
      <dgm:t>
        <a:bodyPr/>
        <a:lstStyle/>
        <a:p>
          <a:pPr rtl="1"/>
          <a:r>
            <a:rPr lang="fa-IR" b="1" dirty="0">
              <a:cs typeface="B Nazanin" panose="00000400000000000000" pitchFamily="2" charset="-78"/>
            </a:rPr>
            <a:t>تغییرات منجر به پیشرفت عمده در مدیریت منابع انسانی</a:t>
          </a:r>
        </a:p>
      </dgm:t>
    </dgm:pt>
    <dgm:pt modelId="{25944E92-1803-45EE-A1FE-F0AF47747C7D}" type="parTrans" cxnId="{D4EEF807-133B-42E3-A519-FF27F389AF84}">
      <dgm:prSet/>
      <dgm:spPr/>
      <dgm:t>
        <a:bodyPr/>
        <a:lstStyle/>
        <a:p>
          <a:pPr rtl="1"/>
          <a:endParaRPr lang="fa-IR"/>
        </a:p>
      </dgm:t>
    </dgm:pt>
    <dgm:pt modelId="{CB24A201-350A-4C3B-8B09-13788AC9221B}" type="sibTrans" cxnId="{D4EEF807-133B-42E3-A519-FF27F389AF84}">
      <dgm:prSet/>
      <dgm:spPr/>
      <dgm:t>
        <a:bodyPr/>
        <a:lstStyle/>
        <a:p>
          <a:pPr rtl="1"/>
          <a:endParaRPr lang="fa-IR"/>
        </a:p>
      </dgm:t>
    </dgm:pt>
    <dgm:pt modelId="{BF3B7980-33E8-4874-BD7C-023B92AB6477}">
      <dgm:prSet phldrT="[Text]"/>
      <dgm:spPr/>
      <dgm:t>
        <a:bodyPr/>
        <a:lstStyle/>
        <a:p>
          <a:pPr rtl="1"/>
          <a:r>
            <a:rPr lang="fa-IR" b="1" dirty="0">
              <a:cs typeface="B Nazanin" panose="00000400000000000000" pitchFamily="2" charset="-78"/>
            </a:rPr>
            <a:t>تطبیق با محیط اقتصادی جهانی</a:t>
          </a:r>
        </a:p>
      </dgm:t>
    </dgm:pt>
    <dgm:pt modelId="{320AE6F5-0C57-4D15-8787-AC3DD48DBFE4}" type="parTrans" cxnId="{B2762E24-3089-47FC-8EA8-BF273B41863A}">
      <dgm:prSet/>
      <dgm:spPr/>
      <dgm:t>
        <a:bodyPr/>
        <a:lstStyle/>
        <a:p>
          <a:pPr rtl="1"/>
          <a:endParaRPr lang="fa-IR"/>
        </a:p>
      </dgm:t>
    </dgm:pt>
    <dgm:pt modelId="{69A9EACA-6182-4FB4-8F98-1AE5030E7934}" type="sibTrans" cxnId="{B2762E24-3089-47FC-8EA8-BF273B41863A}">
      <dgm:prSet/>
      <dgm:spPr/>
      <dgm:t>
        <a:bodyPr/>
        <a:lstStyle/>
        <a:p>
          <a:pPr rtl="1"/>
          <a:endParaRPr lang="fa-IR"/>
        </a:p>
      </dgm:t>
    </dgm:pt>
    <dgm:pt modelId="{7E929A8A-03F7-4768-9498-551FD14390EE}">
      <dgm:prSet phldrT="[Text]"/>
      <dgm:spPr/>
      <dgm:t>
        <a:bodyPr/>
        <a:lstStyle/>
        <a:p>
          <a:pPr rtl="1"/>
          <a:r>
            <a:rPr lang="fa-IR" b="1" dirty="0">
              <a:cs typeface="B Nazanin" panose="00000400000000000000" pitchFamily="2" charset="-78"/>
            </a:rPr>
            <a:t>از بین رفتن مرز بین کار و خانه</a:t>
          </a:r>
        </a:p>
      </dgm:t>
    </dgm:pt>
    <dgm:pt modelId="{A384F2DB-5858-483A-9920-B560E8CFEFBF}" type="parTrans" cxnId="{72764BAC-8DAC-49EB-BE6F-F2896F7A9990}">
      <dgm:prSet/>
      <dgm:spPr/>
      <dgm:t>
        <a:bodyPr/>
        <a:lstStyle/>
        <a:p>
          <a:pPr rtl="1"/>
          <a:endParaRPr lang="fa-IR"/>
        </a:p>
      </dgm:t>
    </dgm:pt>
    <dgm:pt modelId="{26089284-4498-416C-A6D2-7BF71C933E4B}" type="sibTrans" cxnId="{72764BAC-8DAC-49EB-BE6F-F2896F7A9990}">
      <dgm:prSet/>
      <dgm:spPr/>
      <dgm:t>
        <a:bodyPr/>
        <a:lstStyle/>
        <a:p>
          <a:pPr rtl="1"/>
          <a:endParaRPr lang="fa-IR"/>
        </a:p>
      </dgm:t>
    </dgm:pt>
    <dgm:pt modelId="{E9D92CF4-A7F6-48A2-BA7D-E1571170E9DA}">
      <dgm:prSet phldrT="[Text]"/>
      <dgm:spPr/>
      <dgm:t>
        <a:bodyPr/>
        <a:lstStyle/>
        <a:p>
          <a:pPr rtl="1"/>
          <a:r>
            <a:rPr lang="fa-IR" b="1" dirty="0">
              <a:cs typeface="B Nazanin" panose="00000400000000000000" pitchFamily="2" charset="-78"/>
            </a:rPr>
            <a:t>آزادی عمل بیشتر کارکنان به دنبال برخی از تحولات</a:t>
          </a:r>
        </a:p>
      </dgm:t>
    </dgm:pt>
    <dgm:pt modelId="{0571F9EF-CE50-4F85-923F-FAC8C83CE7F2}" type="parTrans" cxnId="{E8554ED6-252E-4D34-A660-07790D18FBE7}">
      <dgm:prSet/>
      <dgm:spPr/>
      <dgm:t>
        <a:bodyPr/>
        <a:lstStyle/>
        <a:p>
          <a:pPr rtl="1"/>
          <a:endParaRPr lang="fa-IR"/>
        </a:p>
      </dgm:t>
    </dgm:pt>
    <dgm:pt modelId="{AAA5905A-CF7B-4512-B301-AB8B71C4AEAF}" type="sibTrans" cxnId="{E8554ED6-252E-4D34-A660-07790D18FBE7}">
      <dgm:prSet/>
      <dgm:spPr/>
      <dgm:t>
        <a:bodyPr/>
        <a:lstStyle/>
        <a:p>
          <a:pPr rtl="1"/>
          <a:endParaRPr lang="fa-IR"/>
        </a:p>
      </dgm:t>
    </dgm:pt>
    <dgm:pt modelId="{DD298754-EF4F-4AA5-8532-FF7AA14C1223}" type="pres">
      <dgm:prSet presAssocID="{3353EEFA-78FB-4037-883D-5030F84ED184}" presName="Name0" presStyleCnt="0">
        <dgm:presLayoutVars>
          <dgm:chPref val="1"/>
          <dgm:dir/>
          <dgm:animOne val="branch"/>
          <dgm:animLvl val="lvl"/>
          <dgm:resizeHandles val="exact"/>
        </dgm:presLayoutVars>
      </dgm:prSet>
      <dgm:spPr/>
    </dgm:pt>
    <dgm:pt modelId="{7A431ECF-DF45-4731-9198-A66220644BFB}" type="pres">
      <dgm:prSet presAssocID="{9E74CB9F-458C-4CBE-89D6-44F2B0524379}" presName="root1" presStyleCnt="0"/>
      <dgm:spPr/>
    </dgm:pt>
    <dgm:pt modelId="{FAA663E0-3B43-467D-9955-233014DF37DA}" type="pres">
      <dgm:prSet presAssocID="{9E74CB9F-458C-4CBE-89D6-44F2B0524379}" presName="LevelOneTextNode" presStyleLbl="node0" presStyleIdx="0" presStyleCnt="1">
        <dgm:presLayoutVars>
          <dgm:chPref val="3"/>
        </dgm:presLayoutVars>
      </dgm:prSet>
      <dgm:spPr/>
    </dgm:pt>
    <dgm:pt modelId="{CDD3C993-41D0-45E0-8CDA-6518BE0BEC94}" type="pres">
      <dgm:prSet presAssocID="{9E74CB9F-458C-4CBE-89D6-44F2B0524379}" presName="level2hierChild" presStyleCnt="0"/>
      <dgm:spPr/>
    </dgm:pt>
    <dgm:pt modelId="{D360133A-A305-4461-9CFE-2ECEABE798FF}" type="pres">
      <dgm:prSet presAssocID="{320AE6F5-0C57-4D15-8787-AC3DD48DBFE4}" presName="conn2-1" presStyleLbl="parChTrans1D2" presStyleIdx="0" presStyleCnt="3"/>
      <dgm:spPr/>
    </dgm:pt>
    <dgm:pt modelId="{0D27FA63-06A1-4D8A-921D-4F8CA9CBE045}" type="pres">
      <dgm:prSet presAssocID="{320AE6F5-0C57-4D15-8787-AC3DD48DBFE4}" presName="connTx" presStyleLbl="parChTrans1D2" presStyleIdx="0" presStyleCnt="3"/>
      <dgm:spPr/>
    </dgm:pt>
    <dgm:pt modelId="{FC35A390-F9FA-4AB3-9606-F611FFB1A8C0}" type="pres">
      <dgm:prSet presAssocID="{BF3B7980-33E8-4874-BD7C-023B92AB6477}" presName="root2" presStyleCnt="0"/>
      <dgm:spPr/>
    </dgm:pt>
    <dgm:pt modelId="{F2C78913-F8AA-4018-B4D3-77C8D69A63A6}" type="pres">
      <dgm:prSet presAssocID="{BF3B7980-33E8-4874-BD7C-023B92AB6477}" presName="LevelTwoTextNode" presStyleLbl="node2" presStyleIdx="0" presStyleCnt="3">
        <dgm:presLayoutVars>
          <dgm:chPref val="3"/>
        </dgm:presLayoutVars>
      </dgm:prSet>
      <dgm:spPr/>
    </dgm:pt>
    <dgm:pt modelId="{C0650E97-7D5E-47F7-A3E9-FFEACC974D8E}" type="pres">
      <dgm:prSet presAssocID="{BF3B7980-33E8-4874-BD7C-023B92AB6477}" presName="level3hierChild" presStyleCnt="0"/>
      <dgm:spPr/>
    </dgm:pt>
    <dgm:pt modelId="{A61A65AB-8EFB-4B7C-BF9D-5D59B466F40D}" type="pres">
      <dgm:prSet presAssocID="{A384F2DB-5858-483A-9920-B560E8CFEFBF}" presName="conn2-1" presStyleLbl="parChTrans1D2" presStyleIdx="1" presStyleCnt="3"/>
      <dgm:spPr/>
    </dgm:pt>
    <dgm:pt modelId="{3262DC99-10BB-427F-9207-0501A66B6BA0}" type="pres">
      <dgm:prSet presAssocID="{A384F2DB-5858-483A-9920-B560E8CFEFBF}" presName="connTx" presStyleLbl="parChTrans1D2" presStyleIdx="1" presStyleCnt="3"/>
      <dgm:spPr/>
    </dgm:pt>
    <dgm:pt modelId="{BA981EEB-B8D7-4EA4-BB93-D80543D22330}" type="pres">
      <dgm:prSet presAssocID="{7E929A8A-03F7-4768-9498-551FD14390EE}" presName="root2" presStyleCnt="0"/>
      <dgm:spPr/>
    </dgm:pt>
    <dgm:pt modelId="{7C99AE9D-B8F6-40E0-B778-B8789868281C}" type="pres">
      <dgm:prSet presAssocID="{7E929A8A-03F7-4768-9498-551FD14390EE}" presName="LevelTwoTextNode" presStyleLbl="node2" presStyleIdx="1" presStyleCnt="3">
        <dgm:presLayoutVars>
          <dgm:chPref val="3"/>
        </dgm:presLayoutVars>
      </dgm:prSet>
      <dgm:spPr/>
    </dgm:pt>
    <dgm:pt modelId="{281A8118-199C-4789-BFEE-45A3EC2C1499}" type="pres">
      <dgm:prSet presAssocID="{7E929A8A-03F7-4768-9498-551FD14390EE}" presName="level3hierChild" presStyleCnt="0"/>
      <dgm:spPr/>
    </dgm:pt>
    <dgm:pt modelId="{35637620-24D0-4E03-90DF-8A14FC9C5FDA}" type="pres">
      <dgm:prSet presAssocID="{0571F9EF-CE50-4F85-923F-FAC8C83CE7F2}" presName="conn2-1" presStyleLbl="parChTrans1D2" presStyleIdx="2" presStyleCnt="3"/>
      <dgm:spPr/>
    </dgm:pt>
    <dgm:pt modelId="{C796B040-A747-4664-9F80-7E507CEE7480}" type="pres">
      <dgm:prSet presAssocID="{0571F9EF-CE50-4F85-923F-FAC8C83CE7F2}" presName="connTx" presStyleLbl="parChTrans1D2" presStyleIdx="2" presStyleCnt="3"/>
      <dgm:spPr/>
    </dgm:pt>
    <dgm:pt modelId="{9E71E3BC-5CD4-410B-905E-5FD196D22F09}" type="pres">
      <dgm:prSet presAssocID="{E9D92CF4-A7F6-48A2-BA7D-E1571170E9DA}" presName="root2" presStyleCnt="0"/>
      <dgm:spPr/>
    </dgm:pt>
    <dgm:pt modelId="{49CF026B-AAEC-4A17-9878-4D43AAD5D07F}" type="pres">
      <dgm:prSet presAssocID="{E9D92CF4-A7F6-48A2-BA7D-E1571170E9DA}" presName="LevelTwoTextNode" presStyleLbl="node2" presStyleIdx="2" presStyleCnt="3">
        <dgm:presLayoutVars>
          <dgm:chPref val="3"/>
        </dgm:presLayoutVars>
      </dgm:prSet>
      <dgm:spPr/>
    </dgm:pt>
    <dgm:pt modelId="{38EE7D7C-2EDA-4D35-A908-8F8A0BD3FEBB}" type="pres">
      <dgm:prSet presAssocID="{E9D92CF4-A7F6-48A2-BA7D-E1571170E9DA}" presName="level3hierChild" presStyleCnt="0"/>
      <dgm:spPr/>
    </dgm:pt>
  </dgm:ptLst>
  <dgm:cxnLst>
    <dgm:cxn modelId="{44C2C807-32AB-4938-985B-34B2C7BC3E33}" type="presOf" srcId="{9E74CB9F-458C-4CBE-89D6-44F2B0524379}" destId="{FAA663E0-3B43-467D-9955-233014DF37DA}" srcOrd="0" destOrd="0" presId="urn:microsoft.com/office/officeart/2008/layout/HorizontalMultiLevelHierarchy"/>
    <dgm:cxn modelId="{D4EEF807-133B-42E3-A519-FF27F389AF84}" srcId="{3353EEFA-78FB-4037-883D-5030F84ED184}" destId="{9E74CB9F-458C-4CBE-89D6-44F2B0524379}" srcOrd="0" destOrd="0" parTransId="{25944E92-1803-45EE-A1FE-F0AF47747C7D}" sibTransId="{CB24A201-350A-4C3B-8B09-13788AC9221B}"/>
    <dgm:cxn modelId="{B2762E24-3089-47FC-8EA8-BF273B41863A}" srcId="{9E74CB9F-458C-4CBE-89D6-44F2B0524379}" destId="{BF3B7980-33E8-4874-BD7C-023B92AB6477}" srcOrd="0" destOrd="0" parTransId="{320AE6F5-0C57-4D15-8787-AC3DD48DBFE4}" sibTransId="{69A9EACA-6182-4FB4-8F98-1AE5030E7934}"/>
    <dgm:cxn modelId="{C2891426-4A14-4092-BC1E-7AF18B7296D8}" type="presOf" srcId="{A384F2DB-5858-483A-9920-B560E8CFEFBF}" destId="{A61A65AB-8EFB-4B7C-BF9D-5D59B466F40D}" srcOrd="0" destOrd="0" presId="urn:microsoft.com/office/officeart/2008/layout/HorizontalMultiLevelHierarchy"/>
    <dgm:cxn modelId="{46125A66-20BC-4F1D-A91F-C162164629DA}" type="presOf" srcId="{E9D92CF4-A7F6-48A2-BA7D-E1571170E9DA}" destId="{49CF026B-AAEC-4A17-9878-4D43AAD5D07F}" srcOrd="0" destOrd="0" presId="urn:microsoft.com/office/officeart/2008/layout/HorizontalMultiLevelHierarchy"/>
    <dgm:cxn modelId="{E56A3E4B-899D-451A-97C0-F8A2F43B9141}" type="presOf" srcId="{3353EEFA-78FB-4037-883D-5030F84ED184}" destId="{DD298754-EF4F-4AA5-8532-FF7AA14C1223}" srcOrd="0" destOrd="0" presId="urn:microsoft.com/office/officeart/2008/layout/HorizontalMultiLevelHierarchy"/>
    <dgm:cxn modelId="{60972955-B668-40CA-AF4D-F7CECDC12529}" type="presOf" srcId="{BF3B7980-33E8-4874-BD7C-023B92AB6477}" destId="{F2C78913-F8AA-4018-B4D3-77C8D69A63A6}" srcOrd="0" destOrd="0" presId="urn:microsoft.com/office/officeart/2008/layout/HorizontalMultiLevelHierarchy"/>
    <dgm:cxn modelId="{898E0A92-335E-4C03-BE47-8925D81E9E67}" type="presOf" srcId="{0571F9EF-CE50-4F85-923F-FAC8C83CE7F2}" destId="{C796B040-A747-4664-9F80-7E507CEE7480}" srcOrd="1" destOrd="0" presId="urn:microsoft.com/office/officeart/2008/layout/HorizontalMultiLevelHierarchy"/>
    <dgm:cxn modelId="{95950B9B-13FD-4E98-9302-472A54E847C2}" type="presOf" srcId="{A384F2DB-5858-483A-9920-B560E8CFEFBF}" destId="{3262DC99-10BB-427F-9207-0501A66B6BA0}" srcOrd="1" destOrd="0" presId="urn:microsoft.com/office/officeart/2008/layout/HorizontalMultiLevelHierarchy"/>
    <dgm:cxn modelId="{24FA979E-C331-4640-B684-1123ECA83D60}" type="presOf" srcId="{320AE6F5-0C57-4D15-8787-AC3DD48DBFE4}" destId="{D360133A-A305-4461-9CFE-2ECEABE798FF}" srcOrd="0" destOrd="0" presId="urn:microsoft.com/office/officeart/2008/layout/HorizontalMultiLevelHierarchy"/>
    <dgm:cxn modelId="{72764BAC-8DAC-49EB-BE6F-F2896F7A9990}" srcId="{9E74CB9F-458C-4CBE-89D6-44F2B0524379}" destId="{7E929A8A-03F7-4768-9498-551FD14390EE}" srcOrd="1" destOrd="0" parTransId="{A384F2DB-5858-483A-9920-B560E8CFEFBF}" sibTransId="{26089284-4498-416C-A6D2-7BF71C933E4B}"/>
    <dgm:cxn modelId="{E8554ED6-252E-4D34-A660-07790D18FBE7}" srcId="{9E74CB9F-458C-4CBE-89D6-44F2B0524379}" destId="{E9D92CF4-A7F6-48A2-BA7D-E1571170E9DA}" srcOrd="2" destOrd="0" parTransId="{0571F9EF-CE50-4F85-923F-FAC8C83CE7F2}" sibTransId="{AAA5905A-CF7B-4512-B301-AB8B71C4AEAF}"/>
    <dgm:cxn modelId="{C66AD1DD-7488-42A0-B568-552F9CC842E0}" type="presOf" srcId="{7E929A8A-03F7-4768-9498-551FD14390EE}" destId="{7C99AE9D-B8F6-40E0-B778-B8789868281C}" srcOrd="0" destOrd="0" presId="urn:microsoft.com/office/officeart/2008/layout/HorizontalMultiLevelHierarchy"/>
    <dgm:cxn modelId="{750921E5-3C88-4EEC-BBB5-DFD65836412B}" type="presOf" srcId="{0571F9EF-CE50-4F85-923F-FAC8C83CE7F2}" destId="{35637620-24D0-4E03-90DF-8A14FC9C5FDA}" srcOrd="0" destOrd="0" presId="urn:microsoft.com/office/officeart/2008/layout/HorizontalMultiLevelHierarchy"/>
    <dgm:cxn modelId="{DA344CFE-0E15-4D65-A79E-3A0C122D2D0D}" type="presOf" srcId="{320AE6F5-0C57-4D15-8787-AC3DD48DBFE4}" destId="{0D27FA63-06A1-4D8A-921D-4F8CA9CBE045}" srcOrd="1" destOrd="0" presId="urn:microsoft.com/office/officeart/2008/layout/HorizontalMultiLevelHierarchy"/>
    <dgm:cxn modelId="{68BB732A-5A35-4250-99C5-C490BE77CB9F}" type="presParOf" srcId="{DD298754-EF4F-4AA5-8532-FF7AA14C1223}" destId="{7A431ECF-DF45-4731-9198-A66220644BFB}" srcOrd="0" destOrd="0" presId="urn:microsoft.com/office/officeart/2008/layout/HorizontalMultiLevelHierarchy"/>
    <dgm:cxn modelId="{1A4ABD75-2987-4526-9B88-8A7505CB0794}" type="presParOf" srcId="{7A431ECF-DF45-4731-9198-A66220644BFB}" destId="{FAA663E0-3B43-467D-9955-233014DF37DA}" srcOrd="0" destOrd="0" presId="urn:microsoft.com/office/officeart/2008/layout/HorizontalMultiLevelHierarchy"/>
    <dgm:cxn modelId="{31F3B0DB-8DD5-44A6-BD39-EC9DBC4FEB92}" type="presParOf" srcId="{7A431ECF-DF45-4731-9198-A66220644BFB}" destId="{CDD3C993-41D0-45E0-8CDA-6518BE0BEC94}" srcOrd="1" destOrd="0" presId="urn:microsoft.com/office/officeart/2008/layout/HorizontalMultiLevelHierarchy"/>
    <dgm:cxn modelId="{F2848008-B2DE-468F-B1BC-A00ECBB727FB}" type="presParOf" srcId="{CDD3C993-41D0-45E0-8CDA-6518BE0BEC94}" destId="{D360133A-A305-4461-9CFE-2ECEABE798FF}" srcOrd="0" destOrd="0" presId="urn:microsoft.com/office/officeart/2008/layout/HorizontalMultiLevelHierarchy"/>
    <dgm:cxn modelId="{800B1A2D-4C5A-4B1E-A005-878E3C3B5412}" type="presParOf" srcId="{D360133A-A305-4461-9CFE-2ECEABE798FF}" destId="{0D27FA63-06A1-4D8A-921D-4F8CA9CBE045}" srcOrd="0" destOrd="0" presId="urn:microsoft.com/office/officeart/2008/layout/HorizontalMultiLevelHierarchy"/>
    <dgm:cxn modelId="{CD21EA0F-D6FE-405A-A6D0-E84F6151CDD0}" type="presParOf" srcId="{CDD3C993-41D0-45E0-8CDA-6518BE0BEC94}" destId="{FC35A390-F9FA-4AB3-9606-F611FFB1A8C0}" srcOrd="1" destOrd="0" presId="urn:microsoft.com/office/officeart/2008/layout/HorizontalMultiLevelHierarchy"/>
    <dgm:cxn modelId="{FB861132-0993-426E-9852-E27EA4032D84}" type="presParOf" srcId="{FC35A390-F9FA-4AB3-9606-F611FFB1A8C0}" destId="{F2C78913-F8AA-4018-B4D3-77C8D69A63A6}" srcOrd="0" destOrd="0" presId="urn:microsoft.com/office/officeart/2008/layout/HorizontalMultiLevelHierarchy"/>
    <dgm:cxn modelId="{DE163921-399D-472A-B679-88007594F369}" type="presParOf" srcId="{FC35A390-F9FA-4AB3-9606-F611FFB1A8C0}" destId="{C0650E97-7D5E-47F7-A3E9-FFEACC974D8E}" srcOrd="1" destOrd="0" presId="urn:microsoft.com/office/officeart/2008/layout/HorizontalMultiLevelHierarchy"/>
    <dgm:cxn modelId="{8F2B7239-172B-49A6-BF1A-9FA12AD6E42E}" type="presParOf" srcId="{CDD3C993-41D0-45E0-8CDA-6518BE0BEC94}" destId="{A61A65AB-8EFB-4B7C-BF9D-5D59B466F40D}" srcOrd="2" destOrd="0" presId="urn:microsoft.com/office/officeart/2008/layout/HorizontalMultiLevelHierarchy"/>
    <dgm:cxn modelId="{63CEFD7E-F775-47C7-A6B8-46C59A9959F6}" type="presParOf" srcId="{A61A65AB-8EFB-4B7C-BF9D-5D59B466F40D}" destId="{3262DC99-10BB-427F-9207-0501A66B6BA0}" srcOrd="0" destOrd="0" presId="urn:microsoft.com/office/officeart/2008/layout/HorizontalMultiLevelHierarchy"/>
    <dgm:cxn modelId="{23DCC6AD-8A64-4BE5-A127-DEA5EF10A878}" type="presParOf" srcId="{CDD3C993-41D0-45E0-8CDA-6518BE0BEC94}" destId="{BA981EEB-B8D7-4EA4-BB93-D80543D22330}" srcOrd="3" destOrd="0" presId="urn:microsoft.com/office/officeart/2008/layout/HorizontalMultiLevelHierarchy"/>
    <dgm:cxn modelId="{77F3913F-3F1A-4384-8DC4-CC36444839AC}" type="presParOf" srcId="{BA981EEB-B8D7-4EA4-BB93-D80543D22330}" destId="{7C99AE9D-B8F6-40E0-B778-B8789868281C}" srcOrd="0" destOrd="0" presId="urn:microsoft.com/office/officeart/2008/layout/HorizontalMultiLevelHierarchy"/>
    <dgm:cxn modelId="{7E6C450F-413C-4D25-A360-145D6E52C6D2}" type="presParOf" srcId="{BA981EEB-B8D7-4EA4-BB93-D80543D22330}" destId="{281A8118-199C-4789-BFEE-45A3EC2C1499}" srcOrd="1" destOrd="0" presId="urn:microsoft.com/office/officeart/2008/layout/HorizontalMultiLevelHierarchy"/>
    <dgm:cxn modelId="{7C133A91-7EA7-4BD3-8E57-CA7FC42E5830}" type="presParOf" srcId="{CDD3C993-41D0-45E0-8CDA-6518BE0BEC94}" destId="{35637620-24D0-4E03-90DF-8A14FC9C5FDA}" srcOrd="4" destOrd="0" presId="urn:microsoft.com/office/officeart/2008/layout/HorizontalMultiLevelHierarchy"/>
    <dgm:cxn modelId="{05D747FE-C6F8-4906-96AF-FDEE2BBA55B1}" type="presParOf" srcId="{35637620-24D0-4E03-90DF-8A14FC9C5FDA}" destId="{C796B040-A747-4664-9F80-7E507CEE7480}" srcOrd="0" destOrd="0" presId="urn:microsoft.com/office/officeart/2008/layout/HorizontalMultiLevelHierarchy"/>
    <dgm:cxn modelId="{FFC7A3BB-6EE5-4318-8923-FBA8E8838AF8}" type="presParOf" srcId="{CDD3C993-41D0-45E0-8CDA-6518BE0BEC94}" destId="{9E71E3BC-5CD4-410B-905E-5FD196D22F09}" srcOrd="5" destOrd="0" presId="urn:microsoft.com/office/officeart/2008/layout/HorizontalMultiLevelHierarchy"/>
    <dgm:cxn modelId="{B8340B25-D19E-4BF8-95D1-9A10A4A8AA53}" type="presParOf" srcId="{9E71E3BC-5CD4-410B-905E-5FD196D22F09}" destId="{49CF026B-AAEC-4A17-9878-4D43AAD5D07F}" srcOrd="0" destOrd="0" presId="urn:microsoft.com/office/officeart/2008/layout/HorizontalMultiLevelHierarchy"/>
    <dgm:cxn modelId="{7BD1B523-0B4D-4506-90DF-0427AFD95AAE}" type="presParOf" srcId="{9E71E3BC-5CD4-410B-905E-5FD196D22F09}" destId="{38EE7D7C-2EDA-4D35-A908-8F8A0BD3FEBB}"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7F7845F-1EAB-4EF0-BA60-4915FE7259F4}" type="doc">
      <dgm:prSet loTypeId="urn:microsoft.com/office/officeart/2005/8/layout/radial6" loCatId="cycle" qsTypeId="urn:microsoft.com/office/officeart/2005/8/quickstyle/3d4" qsCatId="3D" csTypeId="urn:microsoft.com/office/officeart/2005/8/colors/accent2_4" csCatId="accent2" phldr="1"/>
      <dgm:spPr/>
      <dgm:t>
        <a:bodyPr/>
        <a:lstStyle/>
        <a:p>
          <a:pPr rtl="1"/>
          <a:endParaRPr lang="fa-IR"/>
        </a:p>
      </dgm:t>
    </dgm:pt>
    <dgm:pt modelId="{0E2C6696-B0EC-4364-BFE5-90719A7E9951}">
      <dgm:prSet phldrT="[Text]"/>
      <dgm:spPr/>
      <dgm:t>
        <a:bodyPr/>
        <a:lstStyle/>
        <a:p>
          <a:pPr rtl="1"/>
          <a:r>
            <a:rPr lang="fa-IR" b="1" dirty="0">
              <a:cs typeface="B Nazanin" panose="00000400000000000000" pitchFamily="2" charset="-78"/>
            </a:rPr>
            <a:t>مطالعات استوری در زمینه مدیریت منابع انسانی</a:t>
          </a:r>
        </a:p>
      </dgm:t>
    </dgm:pt>
    <dgm:pt modelId="{72F80220-9325-475E-8D03-0D4A39327A9A}" type="parTrans" cxnId="{31B7815F-49A1-46AA-986C-AFD203FF5EBE}">
      <dgm:prSet/>
      <dgm:spPr/>
      <dgm:t>
        <a:bodyPr/>
        <a:lstStyle/>
        <a:p>
          <a:pPr rtl="1"/>
          <a:endParaRPr lang="fa-IR"/>
        </a:p>
      </dgm:t>
    </dgm:pt>
    <dgm:pt modelId="{106C6605-2802-4F65-8518-3F0CF84BA36B}" type="sibTrans" cxnId="{31B7815F-49A1-46AA-986C-AFD203FF5EBE}">
      <dgm:prSet/>
      <dgm:spPr/>
      <dgm:t>
        <a:bodyPr/>
        <a:lstStyle/>
        <a:p>
          <a:pPr rtl="1"/>
          <a:endParaRPr lang="fa-IR"/>
        </a:p>
      </dgm:t>
    </dgm:pt>
    <dgm:pt modelId="{FF5050EF-CD61-4801-8FB6-93BD931CDBA7}">
      <dgm:prSet phldrT="[Text]"/>
      <dgm:spPr/>
      <dgm:t>
        <a:bodyPr/>
        <a:lstStyle/>
        <a:p>
          <a:pPr rtl="1"/>
          <a:r>
            <a:rPr lang="fa-IR" b="1" dirty="0">
              <a:solidFill>
                <a:schemeClr val="tx1"/>
              </a:solidFill>
              <a:cs typeface="B Nazanin" panose="00000400000000000000" pitchFamily="2" charset="-78"/>
            </a:rPr>
            <a:t>باورها و فرضیات</a:t>
          </a:r>
        </a:p>
      </dgm:t>
    </dgm:pt>
    <dgm:pt modelId="{AF95D18B-70C2-4105-84D7-37EBEEA7665C}" type="parTrans" cxnId="{5532D3F5-56AD-45FA-92F5-23423F8A5801}">
      <dgm:prSet/>
      <dgm:spPr/>
      <dgm:t>
        <a:bodyPr/>
        <a:lstStyle/>
        <a:p>
          <a:pPr rtl="1"/>
          <a:endParaRPr lang="fa-IR"/>
        </a:p>
      </dgm:t>
    </dgm:pt>
    <dgm:pt modelId="{9E542F8C-7D70-46D9-88F7-D28C84C60613}" type="sibTrans" cxnId="{5532D3F5-56AD-45FA-92F5-23423F8A5801}">
      <dgm:prSet/>
      <dgm:spPr/>
      <dgm:t>
        <a:bodyPr/>
        <a:lstStyle/>
        <a:p>
          <a:pPr rtl="1"/>
          <a:endParaRPr lang="fa-IR"/>
        </a:p>
      </dgm:t>
    </dgm:pt>
    <dgm:pt modelId="{43E0A74A-919F-4CA2-BB5B-BF46A17E7664}">
      <dgm:prSet phldrT="[Text]"/>
      <dgm:spPr/>
      <dgm:t>
        <a:bodyPr/>
        <a:lstStyle/>
        <a:p>
          <a:pPr rtl="1"/>
          <a:r>
            <a:rPr lang="fa-IR" b="1" dirty="0">
              <a:solidFill>
                <a:schemeClr val="tx1"/>
              </a:solidFill>
              <a:cs typeface="B Nazanin" panose="00000400000000000000" pitchFamily="2" charset="-78"/>
            </a:rPr>
            <a:t>کیفیت های راهبردی</a:t>
          </a:r>
        </a:p>
      </dgm:t>
    </dgm:pt>
    <dgm:pt modelId="{3D671139-4738-4ABD-9B93-1439CB03CBC2}" type="parTrans" cxnId="{3C018DCC-95F6-46F0-8840-9B6C8083CAFC}">
      <dgm:prSet/>
      <dgm:spPr/>
      <dgm:t>
        <a:bodyPr/>
        <a:lstStyle/>
        <a:p>
          <a:pPr rtl="1"/>
          <a:endParaRPr lang="fa-IR"/>
        </a:p>
      </dgm:t>
    </dgm:pt>
    <dgm:pt modelId="{B1D9D7E4-EC19-45E3-B5A9-D99FFB66B2E4}" type="sibTrans" cxnId="{3C018DCC-95F6-46F0-8840-9B6C8083CAFC}">
      <dgm:prSet/>
      <dgm:spPr/>
      <dgm:t>
        <a:bodyPr/>
        <a:lstStyle/>
        <a:p>
          <a:pPr rtl="1"/>
          <a:endParaRPr lang="fa-IR"/>
        </a:p>
      </dgm:t>
    </dgm:pt>
    <dgm:pt modelId="{A50904E4-E78D-4098-B5FC-5767AC7A924A}">
      <dgm:prSet phldrT="[Text]"/>
      <dgm:spPr/>
      <dgm:t>
        <a:bodyPr/>
        <a:lstStyle/>
        <a:p>
          <a:pPr rtl="1"/>
          <a:r>
            <a:rPr lang="fa-IR" b="1" dirty="0">
              <a:solidFill>
                <a:schemeClr val="tx1"/>
              </a:solidFill>
              <a:cs typeface="B Nazanin" panose="00000400000000000000" pitchFamily="2" charset="-78"/>
            </a:rPr>
            <a:t>نقش حیاتی مدیران</a:t>
          </a:r>
        </a:p>
      </dgm:t>
    </dgm:pt>
    <dgm:pt modelId="{4B79F268-D27D-4587-BCF7-6ADAF42143FA}" type="parTrans" cxnId="{CE01EA3E-D96C-4B1F-BE1A-7178F6DA0E50}">
      <dgm:prSet/>
      <dgm:spPr/>
      <dgm:t>
        <a:bodyPr/>
        <a:lstStyle/>
        <a:p>
          <a:pPr rtl="1"/>
          <a:endParaRPr lang="fa-IR"/>
        </a:p>
      </dgm:t>
    </dgm:pt>
    <dgm:pt modelId="{50CE8D70-F3B1-4F53-98E0-5ECCA3409BDB}" type="sibTrans" cxnId="{CE01EA3E-D96C-4B1F-BE1A-7178F6DA0E50}">
      <dgm:prSet/>
      <dgm:spPr/>
      <dgm:t>
        <a:bodyPr/>
        <a:lstStyle/>
        <a:p>
          <a:pPr rtl="1"/>
          <a:endParaRPr lang="fa-IR"/>
        </a:p>
      </dgm:t>
    </dgm:pt>
    <dgm:pt modelId="{E34A292D-7FD0-440E-93F2-35D6E69D8683}">
      <dgm:prSet phldrT="[Text]"/>
      <dgm:spPr/>
      <dgm:t>
        <a:bodyPr/>
        <a:lstStyle/>
        <a:p>
          <a:pPr rtl="1"/>
          <a:r>
            <a:rPr lang="fa-IR" b="1" dirty="0">
              <a:solidFill>
                <a:schemeClr val="tx1"/>
              </a:solidFill>
              <a:cs typeface="B Nazanin" panose="00000400000000000000" pitchFamily="2" charset="-78"/>
            </a:rPr>
            <a:t>اهرم های کلیدی</a:t>
          </a:r>
        </a:p>
      </dgm:t>
    </dgm:pt>
    <dgm:pt modelId="{FFA9446A-C50F-42C2-9D45-164CA409444A}" type="parTrans" cxnId="{42E9572E-4940-473F-9914-309A76D53C60}">
      <dgm:prSet/>
      <dgm:spPr/>
      <dgm:t>
        <a:bodyPr/>
        <a:lstStyle/>
        <a:p>
          <a:pPr rtl="1"/>
          <a:endParaRPr lang="fa-IR"/>
        </a:p>
      </dgm:t>
    </dgm:pt>
    <dgm:pt modelId="{8B089EB5-9376-4A8D-99BB-9BDC049009EF}" type="sibTrans" cxnId="{42E9572E-4940-473F-9914-309A76D53C60}">
      <dgm:prSet/>
      <dgm:spPr/>
      <dgm:t>
        <a:bodyPr/>
        <a:lstStyle/>
        <a:p>
          <a:pPr rtl="1"/>
          <a:endParaRPr lang="fa-IR"/>
        </a:p>
      </dgm:t>
    </dgm:pt>
    <dgm:pt modelId="{E723DE27-0D09-47DD-80D9-FC1020751C1F}" type="pres">
      <dgm:prSet presAssocID="{77F7845F-1EAB-4EF0-BA60-4915FE7259F4}" presName="Name0" presStyleCnt="0">
        <dgm:presLayoutVars>
          <dgm:chMax val="1"/>
          <dgm:dir/>
          <dgm:animLvl val="ctr"/>
          <dgm:resizeHandles val="exact"/>
        </dgm:presLayoutVars>
      </dgm:prSet>
      <dgm:spPr/>
    </dgm:pt>
    <dgm:pt modelId="{3BAB33FA-59F4-4321-B665-AC8DED674207}" type="pres">
      <dgm:prSet presAssocID="{0E2C6696-B0EC-4364-BFE5-90719A7E9951}" presName="centerShape" presStyleLbl="node0" presStyleIdx="0" presStyleCnt="1"/>
      <dgm:spPr/>
    </dgm:pt>
    <dgm:pt modelId="{7E5AEA2F-9269-41CF-AD19-A25AA1B44873}" type="pres">
      <dgm:prSet presAssocID="{FF5050EF-CD61-4801-8FB6-93BD931CDBA7}" presName="node" presStyleLbl="node1" presStyleIdx="0" presStyleCnt="4">
        <dgm:presLayoutVars>
          <dgm:bulletEnabled val="1"/>
        </dgm:presLayoutVars>
      </dgm:prSet>
      <dgm:spPr/>
    </dgm:pt>
    <dgm:pt modelId="{4B00374D-1DB1-4C73-934C-EAFCDB63686F}" type="pres">
      <dgm:prSet presAssocID="{FF5050EF-CD61-4801-8FB6-93BD931CDBA7}" presName="dummy" presStyleCnt="0"/>
      <dgm:spPr/>
    </dgm:pt>
    <dgm:pt modelId="{83F15CB6-8E2C-4AF2-A000-E7936C6D2895}" type="pres">
      <dgm:prSet presAssocID="{9E542F8C-7D70-46D9-88F7-D28C84C60613}" presName="sibTrans" presStyleLbl="sibTrans2D1" presStyleIdx="0" presStyleCnt="4"/>
      <dgm:spPr/>
    </dgm:pt>
    <dgm:pt modelId="{843EBD70-6CEC-49D6-AA02-FE4DB0A8F3A5}" type="pres">
      <dgm:prSet presAssocID="{43E0A74A-919F-4CA2-BB5B-BF46A17E7664}" presName="node" presStyleLbl="node1" presStyleIdx="1" presStyleCnt="4">
        <dgm:presLayoutVars>
          <dgm:bulletEnabled val="1"/>
        </dgm:presLayoutVars>
      </dgm:prSet>
      <dgm:spPr/>
    </dgm:pt>
    <dgm:pt modelId="{05EF7CB9-7B67-4D67-86A9-E55C8C05012E}" type="pres">
      <dgm:prSet presAssocID="{43E0A74A-919F-4CA2-BB5B-BF46A17E7664}" presName="dummy" presStyleCnt="0"/>
      <dgm:spPr/>
    </dgm:pt>
    <dgm:pt modelId="{81A6ACAE-3F1E-44B6-BE5A-C4EF522EE649}" type="pres">
      <dgm:prSet presAssocID="{B1D9D7E4-EC19-45E3-B5A9-D99FFB66B2E4}" presName="sibTrans" presStyleLbl="sibTrans2D1" presStyleIdx="1" presStyleCnt="4"/>
      <dgm:spPr/>
    </dgm:pt>
    <dgm:pt modelId="{4AECE762-C8A8-4B98-BFE0-8261C9C83F53}" type="pres">
      <dgm:prSet presAssocID="{A50904E4-E78D-4098-B5FC-5767AC7A924A}" presName="node" presStyleLbl="node1" presStyleIdx="2" presStyleCnt="4">
        <dgm:presLayoutVars>
          <dgm:bulletEnabled val="1"/>
        </dgm:presLayoutVars>
      </dgm:prSet>
      <dgm:spPr/>
    </dgm:pt>
    <dgm:pt modelId="{488ADF3E-A5D3-49BD-9919-BD9094AAB693}" type="pres">
      <dgm:prSet presAssocID="{A50904E4-E78D-4098-B5FC-5767AC7A924A}" presName="dummy" presStyleCnt="0"/>
      <dgm:spPr/>
    </dgm:pt>
    <dgm:pt modelId="{1E8B1E4D-7A7D-41B8-946D-BA8C9EA3C4C7}" type="pres">
      <dgm:prSet presAssocID="{50CE8D70-F3B1-4F53-98E0-5ECCA3409BDB}" presName="sibTrans" presStyleLbl="sibTrans2D1" presStyleIdx="2" presStyleCnt="4"/>
      <dgm:spPr/>
    </dgm:pt>
    <dgm:pt modelId="{7D63D94F-9B35-4021-96FD-5D0DC3282816}" type="pres">
      <dgm:prSet presAssocID="{E34A292D-7FD0-440E-93F2-35D6E69D8683}" presName="node" presStyleLbl="node1" presStyleIdx="3" presStyleCnt="4">
        <dgm:presLayoutVars>
          <dgm:bulletEnabled val="1"/>
        </dgm:presLayoutVars>
      </dgm:prSet>
      <dgm:spPr/>
    </dgm:pt>
    <dgm:pt modelId="{0C671502-3B6A-4911-AF4A-D87645734E0D}" type="pres">
      <dgm:prSet presAssocID="{E34A292D-7FD0-440E-93F2-35D6E69D8683}" presName="dummy" presStyleCnt="0"/>
      <dgm:spPr/>
    </dgm:pt>
    <dgm:pt modelId="{05ADBA23-1F8B-4F11-8AD5-4E024741008F}" type="pres">
      <dgm:prSet presAssocID="{8B089EB5-9376-4A8D-99BB-9BDC049009EF}" presName="sibTrans" presStyleLbl="sibTrans2D1" presStyleIdx="3" presStyleCnt="4"/>
      <dgm:spPr/>
    </dgm:pt>
  </dgm:ptLst>
  <dgm:cxnLst>
    <dgm:cxn modelId="{42E9572E-4940-473F-9914-309A76D53C60}" srcId="{0E2C6696-B0EC-4364-BFE5-90719A7E9951}" destId="{E34A292D-7FD0-440E-93F2-35D6E69D8683}" srcOrd="3" destOrd="0" parTransId="{FFA9446A-C50F-42C2-9D45-164CA409444A}" sibTransId="{8B089EB5-9376-4A8D-99BB-9BDC049009EF}"/>
    <dgm:cxn modelId="{4967FF31-88C4-4ACF-976E-A1AD09521C04}" type="presOf" srcId="{A50904E4-E78D-4098-B5FC-5767AC7A924A}" destId="{4AECE762-C8A8-4B98-BFE0-8261C9C83F53}" srcOrd="0" destOrd="0" presId="urn:microsoft.com/office/officeart/2005/8/layout/radial6"/>
    <dgm:cxn modelId="{CE01EA3E-D96C-4B1F-BE1A-7178F6DA0E50}" srcId="{0E2C6696-B0EC-4364-BFE5-90719A7E9951}" destId="{A50904E4-E78D-4098-B5FC-5767AC7A924A}" srcOrd="2" destOrd="0" parTransId="{4B79F268-D27D-4587-BCF7-6ADAF42143FA}" sibTransId="{50CE8D70-F3B1-4F53-98E0-5ECCA3409BDB}"/>
    <dgm:cxn modelId="{31B7815F-49A1-46AA-986C-AFD203FF5EBE}" srcId="{77F7845F-1EAB-4EF0-BA60-4915FE7259F4}" destId="{0E2C6696-B0EC-4364-BFE5-90719A7E9951}" srcOrd="0" destOrd="0" parTransId="{72F80220-9325-475E-8D03-0D4A39327A9A}" sibTransId="{106C6605-2802-4F65-8518-3F0CF84BA36B}"/>
    <dgm:cxn modelId="{37D8206F-4E9F-4D07-ABD0-ADA770480667}" type="presOf" srcId="{0E2C6696-B0EC-4364-BFE5-90719A7E9951}" destId="{3BAB33FA-59F4-4321-B665-AC8DED674207}" srcOrd="0" destOrd="0" presId="urn:microsoft.com/office/officeart/2005/8/layout/radial6"/>
    <dgm:cxn modelId="{5E4F9A78-CCD0-47AB-AF67-5553E80D84F3}" type="presOf" srcId="{9E542F8C-7D70-46D9-88F7-D28C84C60613}" destId="{83F15CB6-8E2C-4AF2-A000-E7936C6D2895}" srcOrd="0" destOrd="0" presId="urn:microsoft.com/office/officeart/2005/8/layout/radial6"/>
    <dgm:cxn modelId="{51BDBA97-58D2-4AF4-9037-6CB3298AAF4A}" type="presOf" srcId="{50CE8D70-F3B1-4F53-98E0-5ECCA3409BDB}" destId="{1E8B1E4D-7A7D-41B8-946D-BA8C9EA3C4C7}" srcOrd="0" destOrd="0" presId="urn:microsoft.com/office/officeart/2005/8/layout/radial6"/>
    <dgm:cxn modelId="{9B2A3A99-52A0-4DA9-9D45-8F2CC36828AD}" type="presOf" srcId="{77F7845F-1EAB-4EF0-BA60-4915FE7259F4}" destId="{E723DE27-0D09-47DD-80D9-FC1020751C1F}" srcOrd="0" destOrd="0" presId="urn:microsoft.com/office/officeart/2005/8/layout/radial6"/>
    <dgm:cxn modelId="{D241FF9D-5162-4C42-9348-CC9620093C7D}" type="presOf" srcId="{B1D9D7E4-EC19-45E3-B5A9-D99FFB66B2E4}" destId="{81A6ACAE-3F1E-44B6-BE5A-C4EF522EE649}" srcOrd="0" destOrd="0" presId="urn:microsoft.com/office/officeart/2005/8/layout/radial6"/>
    <dgm:cxn modelId="{3C018DCC-95F6-46F0-8840-9B6C8083CAFC}" srcId="{0E2C6696-B0EC-4364-BFE5-90719A7E9951}" destId="{43E0A74A-919F-4CA2-BB5B-BF46A17E7664}" srcOrd="1" destOrd="0" parTransId="{3D671139-4738-4ABD-9B93-1439CB03CBC2}" sibTransId="{B1D9D7E4-EC19-45E3-B5A9-D99FFB66B2E4}"/>
    <dgm:cxn modelId="{62B719E1-49BB-4E53-853E-62688D45FD2D}" type="presOf" srcId="{43E0A74A-919F-4CA2-BB5B-BF46A17E7664}" destId="{843EBD70-6CEC-49D6-AA02-FE4DB0A8F3A5}" srcOrd="0" destOrd="0" presId="urn:microsoft.com/office/officeart/2005/8/layout/radial6"/>
    <dgm:cxn modelId="{65634BF0-CCEE-4973-A7D6-A7405F558F12}" type="presOf" srcId="{E34A292D-7FD0-440E-93F2-35D6E69D8683}" destId="{7D63D94F-9B35-4021-96FD-5D0DC3282816}" srcOrd="0" destOrd="0" presId="urn:microsoft.com/office/officeart/2005/8/layout/radial6"/>
    <dgm:cxn modelId="{5532D3F5-56AD-45FA-92F5-23423F8A5801}" srcId="{0E2C6696-B0EC-4364-BFE5-90719A7E9951}" destId="{FF5050EF-CD61-4801-8FB6-93BD931CDBA7}" srcOrd="0" destOrd="0" parTransId="{AF95D18B-70C2-4105-84D7-37EBEEA7665C}" sibTransId="{9E542F8C-7D70-46D9-88F7-D28C84C60613}"/>
    <dgm:cxn modelId="{BA8833F6-EFC7-48E4-92D5-30DE783C4F84}" type="presOf" srcId="{8B089EB5-9376-4A8D-99BB-9BDC049009EF}" destId="{05ADBA23-1F8B-4F11-8AD5-4E024741008F}" srcOrd="0" destOrd="0" presId="urn:microsoft.com/office/officeart/2005/8/layout/radial6"/>
    <dgm:cxn modelId="{80E955FE-5381-442D-AA3B-42455760CC17}" type="presOf" srcId="{FF5050EF-CD61-4801-8FB6-93BD931CDBA7}" destId="{7E5AEA2F-9269-41CF-AD19-A25AA1B44873}" srcOrd="0" destOrd="0" presId="urn:microsoft.com/office/officeart/2005/8/layout/radial6"/>
    <dgm:cxn modelId="{BDD6AF5A-D310-4F2A-B8CE-62D316FE94B3}" type="presParOf" srcId="{E723DE27-0D09-47DD-80D9-FC1020751C1F}" destId="{3BAB33FA-59F4-4321-B665-AC8DED674207}" srcOrd="0" destOrd="0" presId="urn:microsoft.com/office/officeart/2005/8/layout/radial6"/>
    <dgm:cxn modelId="{0DB456C3-C9A6-4D5D-80FF-84C81563819D}" type="presParOf" srcId="{E723DE27-0D09-47DD-80D9-FC1020751C1F}" destId="{7E5AEA2F-9269-41CF-AD19-A25AA1B44873}" srcOrd="1" destOrd="0" presId="urn:microsoft.com/office/officeart/2005/8/layout/radial6"/>
    <dgm:cxn modelId="{FEB56674-EEBF-4674-96DF-203E70B62114}" type="presParOf" srcId="{E723DE27-0D09-47DD-80D9-FC1020751C1F}" destId="{4B00374D-1DB1-4C73-934C-EAFCDB63686F}" srcOrd="2" destOrd="0" presId="urn:microsoft.com/office/officeart/2005/8/layout/radial6"/>
    <dgm:cxn modelId="{1718170B-5042-46D6-9BA0-1C80F199AB16}" type="presParOf" srcId="{E723DE27-0D09-47DD-80D9-FC1020751C1F}" destId="{83F15CB6-8E2C-4AF2-A000-E7936C6D2895}" srcOrd="3" destOrd="0" presId="urn:microsoft.com/office/officeart/2005/8/layout/radial6"/>
    <dgm:cxn modelId="{13A37982-8112-4CD6-AE5B-DD780E8CFEA7}" type="presParOf" srcId="{E723DE27-0D09-47DD-80D9-FC1020751C1F}" destId="{843EBD70-6CEC-49D6-AA02-FE4DB0A8F3A5}" srcOrd="4" destOrd="0" presId="urn:microsoft.com/office/officeart/2005/8/layout/radial6"/>
    <dgm:cxn modelId="{F32AEDCA-EBDC-441D-8584-4271B1CDFD60}" type="presParOf" srcId="{E723DE27-0D09-47DD-80D9-FC1020751C1F}" destId="{05EF7CB9-7B67-4D67-86A9-E55C8C05012E}" srcOrd="5" destOrd="0" presId="urn:microsoft.com/office/officeart/2005/8/layout/radial6"/>
    <dgm:cxn modelId="{D7CDC1A1-FF08-49EC-B58C-075C8DA20FCD}" type="presParOf" srcId="{E723DE27-0D09-47DD-80D9-FC1020751C1F}" destId="{81A6ACAE-3F1E-44B6-BE5A-C4EF522EE649}" srcOrd="6" destOrd="0" presId="urn:microsoft.com/office/officeart/2005/8/layout/radial6"/>
    <dgm:cxn modelId="{51C0059F-7C74-4CBE-AE24-71BE16A79C56}" type="presParOf" srcId="{E723DE27-0D09-47DD-80D9-FC1020751C1F}" destId="{4AECE762-C8A8-4B98-BFE0-8261C9C83F53}" srcOrd="7" destOrd="0" presId="urn:microsoft.com/office/officeart/2005/8/layout/radial6"/>
    <dgm:cxn modelId="{86A5070B-32A4-4E19-A9EF-772A80ACD8E9}" type="presParOf" srcId="{E723DE27-0D09-47DD-80D9-FC1020751C1F}" destId="{488ADF3E-A5D3-49BD-9919-BD9094AAB693}" srcOrd="8" destOrd="0" presId="urn:microsoft.com/office/officeart/2005/8/layout/radial6"/>
    <dgm:cxn modelId="{BBAD0FE0-9040-4F08-AA63-EA6F34549F5E}" type="presParOf" srcId="{E723DE27-0D09-47DD-80D9-FC1020751C1F}" destId="{1E8B1E4D-7A7D-41B8-946D-BA8C9EA3C4C7}" srcOrd="9" destOrd="0" presId="urn:microsoft.com/office/officeart/2005/8/layout/radial6"/>
    <dgm:cxn modelId="{A2247007-B5E5-4258-91F2-E9A4687C7CCB}" type="presParOf" srcId="{E723DE27-0D09-47DD-80D9-FC1020751C1F}" destId="{7D63D94F-9B35-4021-96FD-5D0DC3282816}" srcOrd="10" destOrd="0" presId="urn:microsoft.com/office/officeart/2005/8/layout/radial6"/>
    <dgm:cxn modelId="{C4AB8A8B-7BD7-43FC-B8B1-55EDB82B0597}" type="presParOf" srcId="{E723DE27-0D09-47DD-80D9-FC1020751C1F}" destId="{0C671502-3B6A-4911-AF4A-D87645734E0D}" srcOrd="11" destOrd="0" presId="urn:microsoft.com/office/officeart/2005/8/layout/radial6"/>
    <dgm:cxn modelId="{96BA5676-72CF-4C4F-AC72-21D47BA47D34}" type="presParOf" srcId="{E723DE27-0D09-47DD-80D9-FC1020751C1F}" destId="{05ADBA23-1F8B-4F11-8AD5-4E024741008F}" srcOrd="12"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2F3F02B-FA47-44C7-991B-439A64F186A2}" type="doc">
      <dgm:prSet loTypeId="urn:microsoft.com/office/officeart/2005/8/layout/list1" loCatId="list" qsTypeId="urn:microsoft.com/office/officeart/2005/8/quickstyle/simple5" qsCatId="simple" csTypeId="urn:microsoft.com/office/officeart/2005/8/colors/accent2_1" csCatId="accent2" phldr="1"/>
      <dgm:spPr/>
      <dgm:t>
        <a:bodyPr/>
        <a:lstStyle/>
        <a:p>
          <a:pPr rtl="1"/>
          <a:endParaRPr lang="fa-IR"/>
        </a:p>
      </dgm:t>
    </dgm:pt>
    <dgm:pt modelId="{5F4EBF02-D77D-42ED-9535-F8CAD4C85292}">
      <dgm:prSet phldrT="[Text]"/>
      <dgm:spPr/>
      <dgm:t>
        <a:bodyPr/>
        <a:lstStyle/>
        <a:p>
          <a:pPr algn="r" rtl="1"/>
          <a:r>
            <a:rPr lang="fa-IR" b="1" dirty="0">
              <a:cs typeface="B Nazanin" panose="00000400000000000000" pitchFamily="2" charset="-78"/>
            </a:rPr>
            <a:t>تغییر مسئولیت در مسائل مربوط به منابع انسانی از متخصصان امور کارکنان به مدیران صف</a:t>
          </a:r>
        </a:p>
      </dgm:t>
    </dgm:pt>
    <dgm:pt modelId="{168FA344-1F82-4C0D-8584-0DC441767479}" type="parTrans" cxnId="{94FFECE3-2A89-43CE-A886-3CC1555EF3BA}">
      <dgm:prSet/>
      <dgm:spPr/>
      <dgm:t>
        <a:bodyPr/>
        <a:lstStyle/>
        <a:p>
          <a:pPr rtl="1"/>
          <a:endParaRPr lang="fa-IR"/>
        </a:p>
      </dgm:t>
    </dgm:pt>
    <dgm:pt modelId="{1F707045-7AD0-4005-904E-92719E69B81A}" type="sibTrans" cxnId="{94FFECE3-2A89-43CE-A886-3CC1555EF3BA}">
      <dgm:prSet/>
      <dgm:spPr/>
      <dgm:t>
        <a:bodyPr/>
        <a:lstStyle/>
        <a:p>
          <a:pPr rtl="1"/>
          <a:endParaRPr lang="fa-IR"/>
        </a:p>
      </dgm:t>
    </dgm:pt>
    <dgm:pt modelId="{CA857574-5BBF-4AFB-A76C-93B4CA1EF836}">
      <dgm:prSet phldrT="[Text]"/>
      <dgm:spPr/>
      <dgm:t>
        <a:bodyPr/>
        <a:lstStyle/>
        <a:p>
          <a:pPr algn="r" rtl="1"/>
          <a:r>
            <a:rPr lang="fa-IR" b="1" dirty="0">
              <a:cs typeface="B Nazanin" panose="00000400000000000000" pitchFamily="2" charset="-78"/>
            </a:rPr>
            <a:t>تغییر از دیدگاه جمع گرایانه به فردگرایانه</a:t>
          </a:r>
        </a:p>
      </dgm:t>
    </dgm:pt>
    <dgm:pt modelId="{433E47BF-B74F-4B1D-8612-A8C11BADB584}" type="parTrans" cxnId="{FC7EB65A-8498-47DB-A07F-5D5AAD47131B}">
      <dgm:prSet/>
      <dgm:spPr/>
      <dgm:t>
        <a:bodyPr/>
        <a:lstStyle/>
        <a:p>
          <a:pPr rtl="1"/>
          <a:endParaRPr lang="fa-IR"/>
        </a:p>
      </dgm:t>
    </dgm:pt>
    <dgm:pt modelId="{0BF80BF7-1615-475C-912B-CF2BED2F6381}" type="sibTrans" cxnId="{FC7EB65A-8498-47DB-A07F-5D5AAD47131B}">
      <dgm:prSet/>
      <dgm:spPr/>
      <dgm:t>
        <a:bodyPr/>
        <a:lstStyle/>
        <a:p>
          <a:pPr rtl="1"/>
          <a:endParaRPr lang="fa-IR"/>
        </a:p>
      </dgm:t>
    </dgm:pt>
    <dgm:pt modelId="{4705A483-811D-4E2C-8CDD-AA652637A743}">
      <dgm:prSet phldrT="[Text]"/>
      <dgm:spPr/>
      <dgm:t>
        <a:bodyPr/>
        <a:lstStyle/>
        <a:p>
          <a:pPr algn="r" rtl="1"/>
          <a:r>
            <a:rPr lang="fa-IR" b="1" dirty="0">
              <a:cs typeface="B Nazanin" panose="00000400000000000000" pitchFamily="2" charset="-78"/>
            </a:rPr>
            <a:t>تاکید بر تعهد</a:t>
          </a:r>
        </a:p>
      </dgm:t>
    </dgm:pt>
    <dgm:pt modelId="{B6CA198E-76C8-481F-A0AF-784AEECCD99B}" type="parTrans" cxnId="{803A300F-71EB-4B7C-8BD1-EDB1005B8A6D}">
      <dgm:prSet/>
      <dgm:spPr/>
      <dgm:t>
        <a:bodyPr/>
        <a:lstStyle/>
        <a:p>
          <a:pPr rtl="1"/>
          <a:endParaRPr lang="fa-IR"/>
        </a:p>
      </dgm:t>
    </dgm:pt>
    <dgm:pt modelId="{F1DE3EBB-1ECE-4695-9DE7-60D067F272BC}" type="sibTrans" cxnId="{803A300F-71EB-4B7C-8BD1-EDB1005B8A6D}">
      <dgm:prSet/>
      <dgm:spPr/>
      <dgm:t>
        <a:bodyPr/>
        <a:lstStyle/>
        <a:p>
          <a:pPr rtl="1"/>
          <a:endParaRPr lang="fa-IR"/>
        </a:p>
      </dgm:t>
    </dgm:pt>
    <dgm:pt modelId="{6BCEBAAA-1437-4534-A02B-732199ED2680}">
      <dgm:prSet/>
      <dgm:spPr/>
      <dgm:t>
        <a:bodyPr/>
        <a:lstStyle/>
        <a:p>
          <a:pPr algn="r" rtl="1"/>
          <a:r>
            <a:rPr lang="fa-IR" b="1" dirty="0">
              <a:cs typeface="B Nazanin" panose="00000400000000000000" pitchFamily="2" charset="-78"/>
            </a:rPr>
            <a:t>یکپارچه سازی سیاست های منابع انسانی با برنامه کسب و کار</a:t>
          </a:r>
        </a:p>
      </dgm:t>
    </dgm:pt>
    <dgm:pt modelId="{465C208D-6187-4990-AE8A-EF44F453BA71}" type="parTrans" cxnId="{C851B8F1-164A-4C87-9FFB-F045FDB8250B}">
      <dgm:prSet/>
      <dgm:spPr/>
      <dgm:t>
        <a:bodyPr/>
        <a:lstStyle/>
        <a:p>
          <a:pPr rtl="1"/>
          <a:endParaRPr lang="fa-IR"/>
        </a:p>
      </dgm:t>
    </dgm:pt>
    <dgm:pt modelId="{745828C5-45D0-4CAC-951D-11D493D44B78}" type="sibTrans" cxnId="{C851B8F1-164A-4C87-9FFB-F045FDB8250B}">
      <dgm:prSet/>
      <dgm:spPr/>
      <dgm:t>
        <a:bodyPr/>
        <a:lstStyle/>
        <a:p>
          <a:pPr rtl="1"/>
          <a:endParaRPr lang="fa-IR"/>
        </a:p>
      </dgm:t>
    </dgm:pt>
    <dgm:pt modelId="{4E5D00C9-F10E-4AD5-9F5A-77C02A7D7F31}" type="pres">
      <dgm:prSet presAssocID="{42F3F02B-FA47-44C7-991B-439A64F186A2}" presName="linear" presStyleCnt="0">
        <dgm:presLayoutVars>
          <dgm:dir/>
          <dgm:animLvl val="lvl"/>
          <dgm:resizeHandles val="exact"/>
        </dgm:presLayoutVars>
      </dgm:prSet>
      <dgm:spPr/>
    </dgm:pt>
    <dgm:pt modelId="{CCDB405F-1944-4B3B-A7CA-39F8DE2BDDE3}" type="pres">
      <dgm:prSet presAssocID="{5F4EBF02-D77D-42ED-9535-F8CAD4C85292}" presName="parentLin" presStyleCnt="0"/>
      <dgm:spPr/>
    </dgm:pt>
    <dgm:pt modelId="{48409205-EA61-46CB-8D6B-C1A1F339865B}" type="pres">
      <dgm:prSet presAssocID="{5F4EBF02-D77D-42ED-9535-F8CAD4C85292}" presName="parentLeftMargin" presStyleLbl="node1" presStyleIdx="0" presStyleCnt="4"/>
      <dgm:spPr/>
    </dgm:pt>
    <dgm:pt modelId="{DED3C7E2-32A6-4F72-84C8-70CB3C23D955}" type="pres">
      <dgm:prSet presAssocID="{5F4EBF02-D77D-42ED-9535-F8CAD4C85292}" presName="parentText" presStyleLbl="node1" presStyleIdx="0" presStyleCnt="4">
        <dgm:presLayoutVars>
          <dgm:chMax val="0"/>
          <dgm:bulletEnabled val="1"/>
        </dgm:presLayoutVars>
      </dgm:prSet>
      <dgm:spPr/>
    </dgm:pt>
    <dgm:pt modelId="{E0A17C5D-76EC-411D-AAA2-A230131EE217}" type="pres">
      <dgm:prSet presAssocID="{5F4EBF02-D77D-42ED-9535-F8CAD4C85292}" presName="negativeSpace" presStyleCnt="0"/>
      <dgm:spPr/>
    </dgm:pt>
    <dgm:pt modelId="{6996A8B7-0E71-442E-9AAA-4D687A45C4E7}" type="pres">
      <dgm:prSet presAssocID="{5F4EBF02-D77D-42ED-9535-F8CAD4C85292}" presName="childText" presStyleLbl="conFgAcc1" presStyleIdx="0" presStyleCnt="4" custScaleX="89269">
        <dgm:presLayoutVars>
          <dgm:bulletEnabled val="1"/>
        </dgm:presLayoutVars>
      </dgm:prSet>
      <dgm:spPr/>
    </dgm:pt>
    <dgm:pt modelId="{7B621D80-D0B5-4BF7-ABE1-DB8C173D664B}" type="pres">
      <dgm:prSet presAssocID="{1F707045-7AD0-4005-904E-92719E69B81A}" presName="spaceBetweenRectangles" presStyleCnt="0"/>
      <dgm:spPr/>
    </dgm:pt>
    <dgm:pt modelId="{C07F46E3-1450-49B1-A06F-9E9DDEAEB5A6}" type="pres">
      <dgm:prSet presAssocID="{6BCEBAAA-1437-4534-A02B-732199ED2680}" presName="parentLin" presStyleCnt="0"/>
      <dgm:spPr/>
    </dgm:pt>
    <dgm:pt modelId="{838D9FB0-ED51-42CC-8430-B6D9904AB28E}" type="pres">
      <dgm:prSet presAssocID="{6BCEBAAA-1437-4534-A02B-732199ED2680}" presName="parentLeftMargin" presStyleLbl="node1" presStyleIdx="0" presStyleCnt="4"/>
      <dgm:spPr/>
    </dgm:pt>
    <dgm:pt modelId="{6AE70113-427A-43A6-AFC1-967962F263B1}" type="pres">
      <dgm:prSet presAssocID="{6BCEBAAA-1437-4534-A02B-732199ED2680}" presName="parentText" presStyleLbl="node1" presStyleIdx="1" presStyleCnt="4">
        <dgm:presLayoutVars>
          <dgm:chMax val="0"/>
          <dgm:bulletEnabled val="1"/>
        </dgm:presLayoutVars>
      </dgm:prSet>
      <dgm:spPr/>
    </dgm:pt>
    <dgm:pt modelId="{D6AB4B92-CE10-48DA-BAC4-FEA44E7C3171}" type="pres">
      <dgm:prSet presAssocID="{6BCEBAAA-1437-4534-A02B-732199ED2680}" presName="negativeSpace" presStyleCnt="0"/>
      <dgm:spPr/>
    </dgm:pt>
    <dgm:pt modelId="{C71C5E28-68AA-4BAF-B93F-879375F19812}" type="pres">
      <dgm:prSet presAssocID="{6BCEBAAA-1437-4534-A02B-732199ED2680}" presName="childText" presStyleLbl="conFgAcc1" presStyleIdx="1" presStyleCnt="4" custScaleX="89929">
        <dgm:presLayoutVars>
          <dgm:bulletEnabled val="1"/>
        </dgm:presLayoutVars>
      </dgm:prSet>
      <dgm:spPr/>
    </dgm:pt>
    <dgm:pt modelId="{7CA9C975-53C8-436D-AB06-F56BCEBB431A}" type="pres">
      <dgm:prSet presAssocID="{745828C5-45D0-4CAC-951D-11D493D44B78}" presName="spaceBetweenRectangles" presStyleCnt="0"/>
      <dgm:spPr/>
    </dgm:pt>
    <dgm:pt modelId="{E1C72FDA-D9B3-4C05-B009-DB3EB6706397}" type="pres">
      <dgm:prSet presAssocID="{CA857574-5BBF-4AFB-A76C-93B4CA1EF836}" presName="parentLin" presStyleCnt="0"/>
      <dgm:spPr/>
    </dgm:pt>
    <dgm:pt modelId="{368D8CAC-1F52-4450-979D-B6FEDFB1FBA5}" type="pres">
      <dgm:prSet presAssocID="{CA857574-5BBF-4AFB-A76C-93B4CA1EF836}" presName="parentLeftMargin" presStyleLbl="node1" presStyleIdx="1" presStyleCnt="4"/>
      <dgm:spPr/>
    </dgm:pt>
    <dgm:pt modelId="{606C625D-BE5C-42DF-9CBE-2D6E38C1F46F}" type="pres">
      <dgm:prSet presAssocID="{CA857574-5BBF-4AFB-A76C-93B4CA1EF836}" presName="parentText" presStyleLbl="node1" presStyleIdx="2" presStyleCnt="4">
        <dgm:presLayoutVars>
          <dgm:chMax val="0"/>
          <dgm:bulletEnabled val="1"/>
        </dgm:presLayoutVars>
      </dgm:prSet>
      <dgm:spPr/>
    </dgm:pt>
    <dgm:pt modelId="{C3D03151-5D47-4B6D-9A88-3B26BAA359DC}" type="pres">
      <dgm:prSet presAssocID="{CA857574-5BBF-4AFB-A76C-93B4CA1EF836}" presName="negativeSpace" presStyleCnt="0"/>
      <dgm:spPr/>
    </dgm:pt>
    <dgm:pt modelId="{D8F9F4BC-431E-448D-AAAF-4EFBC7B5A423}" type="pres">
      <dgm:prSet presAssocID="{CA857574-5BBF-4AFB-A76C-93B4CA1EF836}" presName="childText" presStyleLbl="conFgAcc1" presStyleIdx="2" presStyleCnt="4" custScaleX="89901">
        <dgm:presLayoutVars>
          <dgm:bulletEnabled val="1"/>
        </dgm:presLayoutVars>
      </dgm:prSet>
      <dgm:spPr/>
    </dgm:pt>
    <dgm:pt modelId="{BF1C5098-9D44-4F87-83A0-AEA2A5C14074}" type="pres">
      <dgm:prSet presAssocID="{0BF80BF7-1615-475C-912B-CF2BED2F6381}" presName="spaceBetweenRectangles" presStyleCnt="0"/>
      <dgm:spPr/>
    </dgm:pt>
    <dgm:pt modelId="{EB17C111-FCD2-4F41-9649-54B287161599}" type="pres">
      <dgm:prSet presAssocID="{4705A483-811D-4E2C-8CDD-AA652637A743}" presName="parentLin" presStyleCnt="0"/>
      <dgm:spPr/>
    </dgm:pt>
    <dgm:pt modelId="{4455CAC0-C42A-4FEB-904C-D7F73998F35A}" type="pres">
      <dgm:prSet presAssocID="{4705A483-811D-4E2C-8CDD-AA652637A743}" presName="parentLeftMargin" presStyleLbl="node1" presStyleIdx="2" presStyleCnt="4"/>
      <dgm:spPr/>
    </dgm:pt>
    <dgm:pt modelId="{370D6313-BF55-4305-8DBD-EC7429210965}" type="pres">
      <dgm:prSet presAssocID="{4705A483-811D-4E2C-8CDD-AA652637A743}" presName="parentText" presStyleLbl="node1" presStyleIdx="3" presStyleCnt="4">
        <dgm:presLayoutVars>
          <dgm:chMax val="0"/>
          <dgm:bulletEnabled val="1"/>
        </dgm:presLayoutVars>
      </dgm:prSet>
      <dgm:spPr/>
    </dgm:pt>
    <dgm:pt modelId="{66B507E2-E3C6-4E76-A7B4-F79EE0B444C4}" type="pres">
      <dgm:prSet presAssocID="{4705A483-811D-4E2C-8CDD-AA652637A743}" presName="negativeSpace" presStyleCnt="0"/>
      <dgm:spPr/>
    </dgm:pt>
    <dgm:pt modelId="{DAFCDE22-1000-42E8-8737-177678EF891C}" type="pres">
      <dgm:prSet presAssocID="{4705A483-811D-4E2C-8CDD-AA652637A743}" presName="childText" presStyleLbl="conFgAcc1" presStyleIdx="3" presStyleCnt="4" custScaleX="89585" custLinFactNeighborX="316">
        <dgm:presLayoutVars>
          <dgm:bulletEnabled val="1"/>
        </dgm:presLayoutVars>
      </dgm:prSet>
      <dgm:spPr/>
    </dgm:pt>
  </dgm:ptLst>
  <dgm:cxnLst>
    <dgm:cxn modelId="{803A300F-71EB-4B7C-8BD1-EDB1005B8A6D}" srcId="{42F3F02B-FA47-44C7-991B-439A64F186A2}" destId="{4705A483-811D-4E2C-8CDD-AA652637A743}" srcOrd="3" destOrd="0" parTransId="{B6CA198E-76C8-481F-A0AF-784AEECCD99B}" sibTransId="{F1DE3EBB-1ECE-4695-9DE7-60D067F272BC}"/>
    <dgm:cxn modelId="{1A923827-4030-4530-8A86-ADB78DDB3FD6}" type="presOf" srcId="{4705A483-811D-4E2C-8CDD-AA652637A743}" destId="{370D6313-BF55-4305-8DBD-EC7429210965}" srcOrd="1" destOrd="0" presId="urn:microsoft.com/office/officeart/2005/8/layout/list1"/>
    <dgm:cxn modelId="{795DE330-A8D9-45CC-9681-317C0724BBE1}" type="presOf" srcId="{CA857574-5BBF-4AFB-A76C-93B4CA1EF836}" destId="{368D8CAC-1F52-4450-979D-B6FEDFB1FBA5}" srcOrd="0" destOrd="0" presId="urn:microsoft.com/office/officeart/2005/8/layout/list1"/>
    <dgm:cxn modelId="{5BADFF37-DA6B-426E-9EDF-B1B4B8836CBC}" type="presOf" srcId="{CA857574-5BBF-4AFB-A76C-93B4CA1EF836}" destId="{606C625D-BE5C-42DF-9CBE-2D6E38C1F46F}" srcOrd="1" destOrd="0" presId="urn:microsoft.com/office/officeart/2005/8/layout/list1"/>
    <dgm:cxn modelId="{F9300451-ED7B-4EC9-84C1-529A15462388}" type="presOf" srcId="{5F4EBF02-D77D-42ED-9535-F8CAD4C85292}" destId="{48409205-EA61-46CB-8D6B-C1A1F339865B}" srcOrd="0" destOrd="0" presId="urn:microsoft.com/office/officeart/2005/8/layout/list1"/>
    <dgm:cxn modelId="{02727276-36D1-4F83-B965-FE9BA7A3AD50}" type="presOf" srcId="{4705A483-811D-4E2C-8CDD-AA652637A743}" destId="{4455CAC0-C42A-4FEB-904C-D7F73998F35A}" srcOrd="0" destOrd="0" presId="urn:microsoft.com/office/officeart/2005/8/layout/list1"/>
    <dgm:cxn modelId="{3F7A717A-B02F-4299-8E6F-4CEF8F981FE7}" type="presOf" srcId="{6BCEBAAA-1437-4534-A02B-732199ED2680}" destId="{838D9FB0-ED51-42CC-8430-B6D9904AB28E}" srcOrd="0" destOrd="0" presId="urn:microsoft.com/office/officeart/2005/8/layout/list1"/>
    <dgm:cxn modelId="{FC7EB65A-8498-47DB-A07F-5D5AAD47131B}" srcId="{42F3F02B-FA47-44C7-991B-439A64F186A2}" destId="{CA857574-5BBF-4AFB-A76C-93B4CA1EF836}" srcOrd="2" destOrd="0" parTransId="{433E47BF-B74F-4B1D-8612-A8C11BADB584}" sibTransId="{0BF80BF7-1615-475C-912B-CF2BED2F6381}"/>
    <dgm:cxn modelId="{044C37A4-ACE7-4484-B8D2-719238D42D56}" type="presOf" srcId="{5F4EBF02-D77D-42ED-9535-F8CAD4C85292}" destId="{DED3C7E2-32A6-4F72-84C8-70CB3C23D955}" srcOrd="1" destOrd="0" presId="urn:microsoft.com/office/officeart/2005/8/layout/list1"/>
    <dgm:cxn modelId="{C06614BC-1540-4CE8-BD4A-B2DB0E25621E}" type="presOf" srcId="{42F3F02B-FA47-44C7-991B-439A64F186A2}" destId="{4E5D00C9-F10E-4AD5-9F5A-77C02A7D7F31}" srcOrd="0" destOrd="0" presId="urn:microsoft.com/office/officeart/2005/8/layout/list1"/>
    <dgm:cxn modelId="{F0DAFCC8-7ECB-4ABB-B1CB-483C640C0077}" type="presOf" srcId="{6BCEBAAA-1437-4534-A02B-732199ED2680}" destId="{6AE70113-427A-43A6-AFC1-967962F263B1}" srcOrd="1" destOrd="0" presId="urn:microsoft.com/office/officeart/2005/8/layout/list1"/>
    <dgm:cxn modelId="{94FFECE3-2A89-43CE-A886-3CC1555EF3BA}" srcId="{42F3F02B-FA47-44C7-991B-439A64F186A2}" destId="{5F4EBF02-D77D-42ED-9535-F8CAD4C85292}" srcOrd="0" destOrd="0" parTransId="{168FA344-1F82-4C0D-8584-0DC441767479}" sibTransId="{1F707045-7AD0-4005-904E-92719E69B81A}"/>
    <dgm:cxn modelId="{C851B8F1-164A-4C87-9FFB-F045FDB8250B}" srcId="{42F3F02B-FA47-44C7-991B-439A64F186A2}" destId="{6BCEBAAA-1437-4534-A02B-732199ED2680}" srcOrd="1" destOrd="0" parTransId="{465C208D-6187-4990-AE8A-EF44F453BA71}" sibTransId="{745828C5-45D0-4CAC-951D-11D493D44B78}"/>
    <dgm:cxn modelId="{A56D97AB-77C7-4540-B478-D2F3028672E7}" type="presParOf" srcId="{4E5D00C9-F10E-4AD5-9F5A-77C02A7D7F31}" destId="{CCDB405F-1944-4B3B-A7CA-39F8DE2BDDE3}" srcOrd="0" destOrd="0" presId="urn:microsoft.com/office/officeart/2005/8/layout/list1"/>
    <dgm:cxn modelId="{A6411909-E912-4AEB-8B4B-408D317EE815}" type="presParOf" srcId="{CCDB405F-1944-4B3B-A7CA-39F8DE2BDDE3}" destId="{48409205-EA61-46CB-8D6B-C1A1F339865B}" srcOrd="0" destOrd="0" presId="urn:microsoft.com/office/officeart/2005/8/layout/list1"/>
    <dgm:cxn modelId="{A008090D-115D-413C-96D1-24F4FD5835FF}" type="presParOf" srcId="{CCDB405F-1944-4B3B-A7CA-39F8DE2BDDE3}" destId="{DED3C7E2-32A6-4F72-84C8-70CB3C23D955}" srcOrd="1" destOrd="0" presId="urn:microsoft.com/office/officeart/2005/8/layout/list1"/>
    <dgm:cxn modelId="{A3291B66-6422-4C11-89DC-9AD86E5416B2}" type="presParOf" srcId="{4E5D00C9-F10E-4AD5-9F5A-77C02A7D7F31}" destId="{E0A17C5D-76EC-411D-AAA2-A230131EE217}" srcOrd="1" destOrd="0" presId="urn:microsoft.com/office/officeart/2005/8/layout/list1"/>
    <dgm:cxn modelId="{870F5A65-BF0E-4205-ADCF-6DD279146C39}" type="presParOf" srcId="{4E5D00C9-F10E-4AD5-9F5A-77C02A7D7F31}" destId="{6996A8B7-0E71-442E-9AAA-4D687A45C4E7}" srcOrd="2" destOrd="0" presId="urn:microsoft.com/office/officeart/2005/8/layout/list1"/>
    <dgm:cxn modelId="{30F4C5C8-7211-4FF3-A5E3-0E1AD8AAF6FB}" type="presParOf" srcId="{4E5D00C9-F10E-4AD5-9F5A-77C02A7D7F31}" destId="{7B621D80-D0B5-4BF7-ABE1-DB8C173D664B}" srcOrd="3" destOrd="0" presId="urn:microsoft.com/office/officeart/2005/8/layout/list1"/>
    <dgm:cxn modelId="{03840D65-E50A-446E-BC02-C8B22C9DDE00}" type="presParOf" srcId="{4E5D00C9-F10E-4AD5-9F5A-77C02A7D7F31}" destId="{C07F46E3-1450-49B1-A06F-9E9DDEAEB5A6}" srcOrd="4" destOrd="0" presId="urn:microsoft.com/office/officeart/2005/8/layout/list1"/>
    <dgm:cxn modelId="{65CD8B84-478C-423E-B518-4989D328888F}" type="presParOf" srcId="{C07F46E3-1450-49B1-A06F-9E9DDEAEB5A6}" destId="{838D9FB0-ED51-42CC-8430-B6D9904AB28E}" srcOrd="0" destOrd="0" presId="urn:microsoft.com/office/officeart/2005/8/layout/list1"/>
    <dgm:cxn modelId="{9DB60EC6-CDAF-4083-89D9-5302105EE86A}" type="presParOf" srcId="{C07F46E3-1450-49B1-A06F-9E9DDEAEB5A6}" destId="{6AE70113-427A-43A6-AFC1-967962F263B1}" srcOrd="1" destOrd="0" presId="urn:microsoft.com/office/officeart/2005/8/layout/list1"/>
    <dgm:cxn modelId="{BDAD97FC-EC7D-453C-AF75-BE391BDD603D}" type="presParOf" srcId="{4E5D00C9-F10E-4AD5-9F5A-77C02A7D7F31}" destId="{D6AB4B92-CE10-48DA-BAC4-FEA44E7C3171}" srcOrd="5" destOrd="0" presId="urn:microsoft.com/office/officeart/2005/8/layout/list1"/>
    <dgm:cxn modelId="{E2462AA4-1E56-4483-B4C5-1E9A35D58F86}" type="presParOf" srcId="{4E5D00C9-F10E-4AD5-9F5A-77C02A7D7F31}" destId="{C71C5E28-68AA-4BAF-B93F-879375F19812}" srcOrd="6" destOrd="0" presId="urn:microsoft.com/office/officeart/2005/8/layout/list1"/>
    <dgm:cxn modelId="{65E33F6F-1E7C-41C8-9FC9-DCB21F7A649D}" type="presParOf" srcId="{4E5D00C9-F10E-4AD5-9F5A-77C02A7D7F31}" destId="{7CA9C975-53C8-436D-AB06-F56BCEBB431A}" srcOrd="7" destOrd="0" presId="urn:microsoft.com/office/officeart/2005/8/layout/list1"/>
    <dgm:cxn modelId="{D83B6FD3-52EF-4245-BDD2-08AC5840D0B1}" type="presParOf" srcId="{4E5D00C9-F10E-4AD5-9F5A-77C02A7D7F31}" destId="{E1C72FDA-D9B3-4C05-B009-DB3EB6706397}" srcOrd="8" destOrd="0" presId="urn:microsoft.com/office/officeart/2005/8/layout/list1"/>
    <dgm:cxn modelId="{77C0EAD1-6186-404D-B8B4-3AE4BDDCF655}" type="presParOf" srcId="{E1C72FDA-D9B3-4C05-B009-DB3EB6706397}" destId="{368D8CAC-1F52-4450-979D-B6FEDFB1FBA5}" srcOrd="0" destOrd="0" presId="urn:microsoft.com/office/officeart/2005/8/layout/list1"/>
    <dgm:cxn modelId="{1AD0B384-B593-4E7E-9E51-51C7312E6D23}" type="presParOf" srcId="{E1C72FDA-D9B3-4C05-B009-DB3EB6706397}" destId="{606C625D-BE5C-42DF-9CBE-2D6E38C1F46F}" srcOrd="1" destOrd="0" presId="urn:microsoft.com/office/officeart/2005/8/layout/list1"/>
    <dgm:cxn modelId="{79B8568B-5327-4082-B884-AB438BC3397F}" type="presParOf" srcId="{4E5D00C9-F10E-4AD5-9F5A-77C02A7D7F31}" destId="{C3D03151-5D47-4B6D-9A88-3B26BAA359DC}" srcOrd="9" destOrd="0" presId="urn:microsoft.com/office/officeart/2005/8/layout/list1"/>
    <dgm:cxn modelId="{9FD43F73-F33A-4D1A-94CC-4B04B828F205}" type="presParOf" srcId="{4E5D00C9-F10E-4AD5-9F5A-77C02A7D7F31}" destId="{D8F9F4BC-431E-448D-AAAF-4EFBC7B5A423}" srcOrd="10" destOrd="0" presId="urn:microsoft.com/office/officeart/2005/8/layout/list1"/>
    <dgm:cxn modelId="{0913F486-E5E5-4642-87CB-F9118B65F652}" type="presParOf" srcId="{4E5D00C9-F10E-4AD5-9F5A-77C02A7D7F31}" destId="{BF1C5098-9D44-4F87-83A0-AEA2A5C14074}" srcOrd="11" destOrd="0" presId="urn:microsoft.com/office/officeart/2005/8/layout/list1"/>
    <dgm:cxn modelId="{C716E577-57FE-47A8-A0FD-E95F015AD08B}" type="presParOf" srcId="{4E5D00C9-F10E-4AD5-9F5A-77C02A7D7F31}" destId="{EB17C111-FCD2-4F41-9649-54B287161599}" srcOrd="12" destOrd="0" presId="urn:microsoft.com/office/officeart/2005/8/layout/list1"/>
    <dgm:cxn modelId="{17DEB7C7-6E2B-45A3-9A01-A8EF8C4DCF15}" type="presParOf" srcId="{EB17C111-FCD2-4F41-9649-54B287161599}" destId="{4455CAC0-C42A-4FEB-904C-D7F73998F35A}" srcOrd="0" destOrd="0" presId="urn:microsoft.com/office/officeart/2005/8/layout/list1"/>
    <dgm:cxn modelId="{B593DA87-DF0E-4A46-942C-345F09496FA3}" type="presParOf" srcId="{EB17C111-FCD2-4F41-9649-54B287161599}" destId="{370D6313-BF55-4305-8DBD-EC7429210965}" srcOrd="1" destOrd="0" presId="urn:microsoft.com/office/officeart/2005/8/layout/list1"/>
    <dgm:cxn modelId="{2178EE1C-7D5D-4FE1-BDA6-9B6A5CE7ED4F}" type="presParOf" srcId="{4E5D00C9-F10E-4AD5-9F5A-77C02A7D7F31}" destId="{66B507E2-E3C6-4E76-A7B4-F79EE0B444C4}" srcOrd="13" destOrd="0" presId="urn:microsoft.com/office/officeart/2005/8/layout/list1"/>
    <dgm:cxn modelId="{61E7FE4A-1241-4C51-AB7E-37B8E0DD421F}" type="presParOf" srcId="{4E5D00C9-F10E-4AD5-9F5A-77C02A7D7F31}" destId="{DAFCDE22-1000-42E8-8737-177678EF891C}"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285042A-5665-4566-9719-728C43A62703}" type="doc">
      <dgm:prSet loTypeId="urn:microsoft.com/office/officeart/2005/8/layout/matrix3" loCatId="matrix" qsTypeId="urn:microsoft.com/office/officeart/2005/8/quickstyle/3d5" qsCatId="3D" csTypeId="urn:microsoft.com/office/officeart/2005/8/colors/accent2_3" csCatId="accent2" phldr="1"/>
      <dgm:spPr/>
      <dgm:t>
        <a:bodyPr/>
        <a:lstStyle/>
        <a:p>
          <a:pPr rtl="1"/>
          <a:endParaRPr lang="fa-IR"/>
        </a:p>
      </dgm:t>
    </dgm:pt>
    <dgm:pt modelId="{9EEA2429-4306-436A-9C64-916DE0DA8300}">
      <dgm:prSet phldrT="[Text]"/>
      <dgm:spPr/>
      <dgm:t>
        <a:bodyPr/>
        <a:lstStyle/>
        <a:p>
          <a:pPr rtl="1"/>
          <a:r>
            <a:rPr lang="fa-IR" b="1" dirty="0">
              <a:cs typeface="B Nazanin" panose="00000400000000000000" pitchFamily="2" charset="-78"/>
            </a:rPr>
            <a:t>انعطاف پذیری</a:t>
          </a:r>
        </a:p>
      </dgm:t>
    </dgm:pt>
    <dgm:pt modelId="{8B5B91FE-5E4F-47D1-B276-4050E6633892}" type="parTrans" cxnId="{203936EA-82FB-4BB9-ADA0-BF9CF021D7E8}">
      <dgm:prSet/>
      <dgm:spPr/>
      <dgm:t>
        <a:bodyPr/>
        <a:lstStyle/>
        <a:p>
          <a:pPr rtl="1"/>
          <a:endParaRPr lang="fa-IR"/>
        </a:p>
      </dgm:t>
    </dgm:pt>
    <dgm:pt modelId="{1D6F4406-6257-4BBA-A3A7-7328CE395CDB}" type="sibTrans" cxnId="{203936EA-82FB-4BB9-ADA0-BF9CF021D7E8}">
      <dgm:prSet/>
      <dgm:spPr/>
      <dgm:t>
        <a:bodyPr/>
        <a:lstStyle/>
        <a:p>
          <a:pPr rtl="1"/>
          <a:endParaRPr lang="fa-IR"/>
        </a:p>
      </dgm:t>
    </dgm:pt>
    <dgm:pt modelId="{AF221E75-F5B5-493C-824C-1F429D680554}">
      <dgm:prSet phldrT="[Text]"/>
      <dgm:spPr/>
      <dgm:t>
        <a:bodyPr/>
        <a:lstStyle/>
        <a:p>
          <a:pPr rtl="1"/>
          <a:r>
            <a:rPr lang="fa-IR" b="1" dirty="0">
              <a:cs typeface="B Nazanin" panose="00000400000000000000" pitchFamily="2" charset="-78"/>
            </a:rPr>
            <a:t>تعهد</a:t>
          </a:r>
        </a:p>
      </dgm:t>
    </dgm:pt>
    <dgm:pt modelId="{BDF7E264-3DCC-428B-8925-522542F6F481}" type="parTrans" cxnId="{ADA8266D-0685-4E32-9D0C-33325B278697}">
      <dgm:prSet/>
      <dgm:spPr/>
      <dgm:t>
        <a:bodyPr/>
        <a:lstStyle/>
        <a:p>
          <a:pPr rtl="1"/>
          <a:endParaRPr lang="fa-IR"/>
        </a:p>
      </dgm:t>
    </dgm:pt>
    <dgm:pt modelId="{1F8546E1-C814-4C9B-B1DD-29E29ADCBC68}" type="sibTrans" cxnId="{ADA8266D-0685-4E32-9D0C-33325B278697}">
      <dgm:prSet/>
      <dgm:spPr/>
      <dgm:t>
        <a:bodyPr/>
        <a:lstStyle/>
        <a:p>
          <a:pPr rtl="1"/>
          <a:endParaRPr lang="fa-IR"/>
        </a:p>
      </dgm:t>
    </dgm:pt>
    <dgm:pt modelId="{13704CA9-03AC-435D-B17B-FF6B6C301608}">
      <dgm:prSet phldrT="[Text]"/>
      <dgm:spPr/>
      <dgm:t>
        <a:bodyPr/>
        <a:lstStyle/>
        <a:p>
          <a:pPr rtl="1"/>
          <a:r>
            <a:rPr lang="fa-IR" b="1" dirty="0">
              <a:cs typeface="B Nazanin" panose="00000400000000000000" pitchFamily="2" charset="-78"/>
            </a:rPr>
            <a:t>یکپارچگی</a:t>
          </a:r>
        </a:p>
      </dgm:t>
    </dgm:pt>
    <dgm:pt modelId="{A1CF4A47-9B64-4A59-804C-AF52C5617CA1}" type="parTrans" cxnId="{F4F098EB-4AB3-4F78-94D7-47C3ED2D8870}">
      <dgm:prSet/>
      <dgm:spPr/>
      <dgm:t>
        <a:bodyPr/>
        <a:lstStyle/>
        <a:p>
          <a:pPr rtl="1"/>
          <a:endParaRPr lang="fa-IR"/>
        </a:p>
      </dgm:t>
    </dgm:pt>
    <dgm:pt modelId="{FFA8C1F0-5565-4014-BE74-7D819389C27F}" type="sibTrans" cxnId="{F4F098EB-4AB3-4F78-94D7-47C3ED2D8870}">
      <dgm:prSet/>
      <dgm:spPr/>
      <dgm:t>
        <a:bodyPr/>
        <a:lstStyle/>
        <a:p>
          <a:pPr rtl="1"/>
          <a:endParaRPr lang="fa-IR"/>
        </a:p>
      </dgm:t>
    </dgm:pt>
    <dgm:pt modelId="{35B0C87E-95D7-4669-AF07-05677929E939}">
      <dgm:prSet phldrT="[Text]"/>
      <dgm:spPr/>
      <dgm:t>
        <a:bodyPr/>
        <a:lstStyle/>
        <a:p>
          <a:pPr rtl="1"/>
          <a:r>
            <a:rPr lang="fa-IR" b="1" dirty="0">
              <a:cs typeface="B Nazanin" panose="00000400000000000000" pitchFamily="2" charset="-78"/>
            </a:rPr>
            <a:t>کیفیت</a:t>
          </a:r>
        </a:p>
      </dgm:t>
    </dgm:pt>
    <dgm:pt modelId="{6C14F563-EFD6-455B-AE8C-B174E62E4826}" type="parTrans" cxnId="{23301C6A-DA61-40B7-B103-0BBBB457B62B}">
      <dgm:prSet/>
      <dgm:spPr/>
      <dgm:t>
        <a:bodyPr/>
        <a:lstStyle/>
        <a:p>
          <a:pPr rtl="1"/>
          <a:endParaRPr lang="fa-IR"/>
        </a:p>
      </dgm:t>
    </dgm:pt>
    <dgm:pt modelId="{B402EAA5-AC43-4BB2-BDE2-BE1D95B4A24A}" type="sibTrans" cxnId="{23301C6A-DA61-40B7-B103-0BBBB457B62B}">
      <dgm:prSet/>
      <dgm:spPr/>
      <dgm:t>
        <a:bodyPr/>
        <a:lstStyle/>
        <a:p>
          <a:pPr rtl="1"/>
          <a:endParaRPr lang="fa-IR"/>
        </a:p>
      </dgm:t>
    </dgm:pt>
    <dgm:pt modelId="{224DD3C1-A848-4402-8A9C-3C45615D14FC}" type="pres">
      <dgm:prSet presAssocID="{6285042A-5665-4566-9719-728C43A62703}" presName="matrix" presStyleCnt="0">
        <dgm:presLayoutVars>
          <dgm:chMax val="1"/>
          <dgm:dir/>
          <dgm:resizeHandles val="exact"/>
        </dgm:presLayoutVars>
      </dgm:prSet>
      <dgm:spPr/>
    </dgm:pt>
    <dgm:pt modelId="{E351DF5D-BE3B-4851-A7FA-616449256A53}" type="pres">
      <dgm:prSet presAssocID="{6285042A-5665-4566-9719-728C43A62703}" presName="diamond" presStyleLbl="bgShp" presStyleIdx="0" presStyleCnt="1"/>
      <dgm:spPr/>
    </dgm:pt>
    <dgm:pt modelId="{F7AA0625-C5DC-47E7-8F3A-886C02F90DE0}" type="pres">
      <dgm:prSet presAssocID="{6285042A-5665-4566-9719-728C43A62703}" presName="quad1" presStyleLbl="node1" presStyleIdx="0" presStyleCnt="4">
        <dgm:presLayoutVars>
          <dgm:chMax val="0"/>
          <dgm:chPref val="0"/>
          <dgm:bulletEnabled val="1"/>
        </dgm:presLayoutVars>
      </dgm:prSet>
      <dgm:spPr/>
    </dgm:pt>
    <dgm:pt modelId="{45E94189-5814-4A03-8F6B-251B62FC0215}" type="pres">
      <dgm:prSet presAssocID="{6285042A-5665-4566-9719-728C43A62703}" presName="quad2" presStyleLbl="node1" presStyleIdx="1" presStyleCnt="4">
        <dgm:presLayoutVars>
          <dgm:chMax val="0"/>
          <dgm:chPref val="0"/>
          <dgm:bulletEnabled val="1"/>
        </dgm:presLayoutVars>
      </dgm:prSet>
      <dgm:spPr/>
    </dgm:pt>
    <dgm:pt modelId="{5D1CB4E2-96A1-4B9D-9CAF-F542271FFA38}" type="pres">
      <dgm:prSet presAssocID="{6285042A-5665-4566-9719-728C43A62703}" presName="quad3" presStyleLbl="node1" presStyleIdx="2" presStyleCnt="4">
        <dgm:presLayoutVars>
          <dgm:chMax val="0"/>
          <dgm:chPref val="0"/>
          <dgm:bulletEnabled val="1"/>
        </dgm:presLayoutVars>
      </dgm:prSet>
      <dgm:spPr/>
    </dgm:pt>
    <dgm:pt modelId="{24D125C5-6624-48E5-848D-F1B1A5A00584}" type="pres">
      <dgm:prSet presAssocID="{6285042A-5665-4566-9719-728C43A62703}" presName="quad4" presStyleLbl="node1" presStyleIdx="3" presStyleCnt="4">
        <dgm:presLayoutVars>
          <dgm:chMax val="0"/>
          <dgm:chPref val="0"/>
          <dgm:bulletEnabled val="1"/>
        </dgm:presLayoutVars>
      </dgm:prSet>
      <dgm:spPr/>
    </dgm:pt>
  </dgm:ptLst>
  <dgm:cxnLst>
    <dgm:cxn modelId="{4948D90D-206A-43FA-B1C2-316249A69665}" type="presOf" srcId="{9EEA2429-4306-436A-9C64-916DE0DA8300}" destId="{F7AA0625-C5DC-47E7-8F3A-886C02F90DE0}" srcOrd="0" destOrd="0" presId="urn:microsoft.com/office/officeart/2005/8/layout/matrix3"/>
    <dgm:cxn modelId="{23301C6A-DA61-40B7-B103-0BBBB457B62B}" srcId="{6285042A-5665-4566-9719-728C43A62703}" destId="{35B0C87E-95D7-4669-AF07-05677929E939}" srcOrd="3" destOrd="0" parTransId="{6C14F563-EFD6-455B-AE8C-B174E62E4826}" sibTransId="{B402EAA5-AC43-4BB2-BDE2-BE1D95B4A24A}"/>
    <dgm:cxn modelId="{ADA8266D-0685-4E32-9D0C-33325B278697}" srcId="{6285042A-5665-4566-9719-728C43A62703}" destId="{AF221E75-F5B5-493C-824C-1F429D680554}" srcOrd="1" destOrd="0" parTransId="{BDF7E264-3DCC-428B-8925-522542F6F481}" sibTransId="{1F8546E1-C814-4C9B-B1DD-29E29ADCBC68}"/>
    <dgm:cxn modelId="{BE0B9273-4195-4E73-BB36-31F7093A48B9}" type="presOf" srcId="{13704CA9-03AC-435D-B17B-FF6B6C301608}" destId="{5D1CB4E2-96A1-4B9D-9CAF-F542271FFA38}" srcOrd="0" destOrd="0" presId="urn:microsoft.com/office/officeart/2005/8/layout/matrix3"/>
    <dgm:cxn modelId="{93EAACA8-C5F6-46AE-A0DB-D1C65AA59A9E}" type="presOf" srcId="{35B0C87E-95D7-4669-AF07-05677929E939}" destId="{24D125C5-6624-48E5-848D-F1B1A5A00584}" srcOrd="0" destOrd="0" presId="urn:microsoft.com/office/officeart/2005/8/layout/matrix3"/>
    <dgm:cxn modelId="{5824EEE0-A4AB-46B6-A797-380BAE0AB5B0}" type="presOf" srcId="{AF221E75-F5B5-493C-824C-1F429D680554}" destId="{45E94189-5814-4A03-8F6B-251B62FC0215}" srcOrd="0" destOrd="0" presId="urn:microsoft.com/office/officeart/2005/8/layout/matrix3"/>
    <dgm:cxn modelId="{203936EA-82FB-4BB9-ADA0-BF9CF021D7E8}" srcId="{6285042A-5665-4566-9719-728C43A62703}" destId="{9EEA2429-4306-436A-9C64-916DE0DA8300}" srcOrd="0" destOrd="0" parTransId="{8B5B91FE-5E4F-47D1-B276-4050E6633892}" sibTransId="{1D6F4406-6257-4BBA-A3A7-7328CE395CDB}"/>
    <dgm:cxn modelId="{F4F098EB-4AB3-4F78-94D7-47C3ED2D8870}" srcId="{6285042A-5665-4566-9719-728C43A62703}" destId="{13704CA9-03AC-435D-B17B-FF6B6C301608}" srcOrd="2" destOrd="0" parTransId="{A1CF4A47-9B64-4A59-804C-AF52C5617CA1}" sibTransId="{FFA8C1F0-5565-4014-BE74-7D819389C27F}"/>
    <dgm:cxn modelId="{EE7526FC-BD08-419F-81F1-7171A443843D}" type="presOf" srcId="{6285042A-5665-4566-9719-728C43A62703}" destId="{224DD3C1-A848-4402-8A9C-3C45615D14FC}" srcOrd="0" destOrd="0" presId="urn:microsoft.com/office/officeart/2005/8/layout/matrix3"/>
    <dgm:cxn modelId="{A7903A92-D36E-491A-8CDE-51909306380A}" type="presParOf" srcId="{224DD3C1-A848-4402-8A9C-3C45615D14FC}" destId="{E351DF5D-BE3B-4851-A7FA-616449256A53}" srcOrd="0" destOrd="0" presId="urn:microsoft.com/office/officeart/2005/8/layout/matrix3"/>
    <dgm:cxn modelId="{60916A09-D9D3-4B8F-9B1C-F02D69E799AB}" type="presParOf" srcId="{224DD3C1-A848-4402-8A9C-3C45615D14FC}" destId="{F7AA0625-C5DC-47E7-8F3A-886C02F90DE0}" srcOrd="1" destOrd="0" presId="urn:microsoft.com/office/officeart/2005/8/layout/matrix3"/>
    <dgm:cxn modelId="{8269AA55-B9F0-4283-82F5-D2758330687A}" type="presParOf" srcId="{224DD3C1-A848-4402-8A9C-3C45615D14FC}" destId="{45E94189-5814-4A03-8F6B-251B62FC0215}" srcOrd="2" destOrd="0" presId="urn:microsoft.com/office/officeart/2005/8/layout/matrix3"/>
    <dgm:cxn modelId="{F7AC311A-2CB4-4116-BFA4-0488C1EE8379}" type="presParOf" srcId="{224DD3C1-A848-4402-8A9C-3C45615D14FC}" destId="{5D1CB4E2-96A1-4B9D-9CAF-F542271FFA38}" srcOrd="3" destOrd="0" presId="urn:microsoft.com/office/officeart/2005/8/layout/matrix3"/>
    <dgm:cxn modelId="{E5307F12-8433-42AF-AF79-B4ABDB7AAC26}" type="presParOf" srcId="{224DD3C1-A848-4402-8A9C-3C45615D14FC}" destId="{24D125C5-6624-48E5-848D-F1B1A5A00584}"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23CAB9C-8DE3-4247-BDF4-19D79A958A69}" type="doc">
      <dgm:prSet loTypeId="urn:microsoft.com/office/officeart/2005/8/layout/lProcess1" loCatId="process" qsTypeId="urn:microsoft.com/office/officeart/2005/8/quickstyle/3d1" qsCatId="3D" csTypeId="urn:microsoft.com/office/officeart/2005/8/colors/accent2_5" csCatId="accent2" phldr="1"/>
      <dgm:spPr/>
      <dgm:t>
        <a:bodyPr/>
        <a:lstStyle/>
        <a:p>
          <a:pPr rtl="1"/>
          <a:endParaRPr lang="fa-IR"/>
        </a:p>
      </dgm:t>
    </dgm:pt>
    <dgm:pt modelId="{F5B04C39-CA6A-4345-A652-A2706082FC01}">
      <dgm:prSet phldrT="[Text]"/>
      <dgm:spPr/>
      <dgm:t>
        <a:bodyPr/>
        <a:lstStyle/>
        <a:p>
          <a:pPr rtl="1"/>
          <a:r>
            <a:rPr lang="fa-IR" dirty="0"/>
            <a:t>تحلیل شغل</a:t>
          </a:r>
        </a:p>
      </dgm:t>
    </dgm:pt>
    <dgm:pt modelId="{418D65F7-33C4-43F0-90B4-AB3DF2272EB4}" type="parTrans" cxnId="{ADAEF531-7F52-4775-A1AA-54F1A60D69E8}">
      <dgm:prSet/>
      <dgm:spPr/>
      <dgm:t>
        <a:bodyPr/>
        <a:lstStyle/>
        <a:p>
          <a:pPr rtl="1"/>
          <a:endParaRPr lang="fa-IR"/>
        </a:p>
      </dgm:t>
    </dgm:pt>
    <dgm:pt modelId="{A3BF61CA-1E73-4A95-93FB-1FC1296E0099}" type="sibTrans" cxnId="{ADAEF531-7F52-4775-A1AA-54F1A60D69E8}">
      <dgm:prSet/>
      <dgm:spPr/>
      <dgm:t>
        <a:bodyPr/>
        <a:lstStyle/>
        <a:p>
          <a:pPr rtl="1"/>
          <a:endParaRPr lang="fa-IR"/>
        </a:p>
      </dgm:t>
    </dgm:pt>
    <dgm:pt modelId="{D27D3C8B-C4E6-48F5-8884-651928984B08}">
      <dgm:prSet phldrT="[Text]"/>
      <dgm:spPr/>
      <dgm:t>
        <a:bodyPr/>
        <a:lstStyle/>
        <a:p>
          <a:pPr rtl="1"/>
          <a:r>
            <a:rPr lang="fa-IR" dirty="0"/>
            <a:t>استخدام و انتخاب</a:t>
          </a:r>
        </a:p>
      </dgm:t>
    </dgm:pt>
    <dgm:pt modelId="{2E8ED7C4-DCF0-440C-AEAB-F956339C9862}" type="parTrans" cxnId="{83C81594-7201-4A43-A5EC-319E6F6AAB31}">
      <dgm:prSet/>
      <dgm:spPr/>
      <dgm:t>
        <a:bodyPr/>
        <a:lstStyle/>
        <a:p>
          <a:pPr rtl="1"/>
          <a:endParaRPr lang="fa-IR"/>
        </a:p>
      </dgm:t>
    </dgm:pt>
    <dgm:pt modelId="{029250A2-EA47-4416-A4C4-16AE2C5717A0}" type="sibTrans" cxnId="{83C81594-7201-4A43-A5EC-319E6F6AAB31}">
      <dgm:prSet/>
      <dgm:spPr/>
      <dgm:t>
        <a:bodyPr/>
        <a:lstStyle/>
        <a:p>
          <a:pPr rtl="1"/>
          <a:endParaRPr lang="fa-IR"/>
        </a:p>
      </dgm:t>
    </dgm:pt>
    <dgm:pt modelId="{060C2B84-93F1-4BFB-B3B2-18D30CE5A7FC}">
      <dgm:prSet phldrT="[Text]"/>
      <dgm:spPr/>
      <dgm:t>
        <a:bodyPr/>
        <a:lstStyle/>
        <a:p>
          <a:pPr rtl="1"/>
          <a:r>
            <a:rPr lang="fa-IR" dirty="0"/>
            <a:t>مدیریت دانش</a:t>
          </a:r>
        </a:p>
      </dgm:t>
    </dgm:pt>
    <dgm:pt modelId="{4E0ECCD3-B724-498E-ABFA-D65FA4C46DA3}" type="parTrans" cxnId="{895DDAC9-43AD-4048-92C5-F6EB7285826F}">
      <dgm:prSet/>
      <dgm:spPr/>
      <dgm:t>
        <a:bodyPr/>
        <a:lstStyle/>
        <a:p>
          <a:pPr rtl="1"/>
          <a:endParaRPr lang="fa-IR"/>
        </a:p>
      </dgm:t>
    </dgm:pt>
    <dgm:pt modelId="{1D0B309B-781D-405F-942B-2B8301982732}" type="sibTrans" cxnId="{895DDAC9-43AD-4048-92C5-F6EB7285826F}">
      <dgm:prSet/>
      <dgm:spPr/>
      <dgm:t>
        <a:bodyPr/>
        <a:lstStyle/>
        <a:p>
          <a:pPr rtl="1"/>
          <a:endParaRPr lang="fa-IR"/>
        </a:p>
      </dgm:t>
    </dgm:pt>
    <dgm:pt modelId="{DA9DAE4A-7CF0-4FC4-BB0F-0B8607B914C7}">
      <dgm:prSet phldrT="[Text]"/>
      <dgm:spPr/>
      <dgm:t>
        <a:bodyPr/>
        <a:lstStyle/>
        <a:p>
          <a:pPr rtl="1"/>
          <a:r>
            <a:rPr lang="fa-IR" dirty="0"/>
            <a:t>سیاست فرصت های برابر و نظارت</a:t>
          </a:r>
        </a:p>
      </dgm:t>
    </dgm:pt>
    <dgm:pt modelId="{D8D0C0FA-02FC-4514-A2AE-0F7940A4E44D}" type="parTrans" cxnId="{7C0700EB-8A2F-4403-8B77-C57B493CD749}">
      <dgm:prSet/>
      <dgm:spPr/>
      <dgm:t>
        <a:bodyPr/>
        <a:lstStyle/>
        <a:p>
          <a:pPr rtl="1"/>
          <a:endParaRPr lang="fa-IR"/>
        </a:p>
      </dgm:t>
    </dgm:pt>
    <dgm:pt modelId="{B48D020E-CD89-4354-9AD5-678B9932131A}" type="sibTrans" cxnId="{7C0700EB-8A2F-4403-8B77-C57B493CD749}">
      <dgm:prSet/>
      <dgm:spPr/>
      <dgm:t>
        <a:bodyPr/>
        <a:lstStyle/>
        <a:p>
          <a:pPr rtl="1"/>
          <a:endParaRPr lang="fa-IR"/>
        </a:p>
      </dgm:t>
    </dgm:pt>
    <dgm:pt modelId="{D6D5405F-C5A8-401C-9FC4-E0490FD91879}">
      <dgm:prSet phldrT="[Text]"/>
      <dgm:spPr/>
      <dgm:t>
        <a:bodyPr/>
        <a:lstStyle/>
        <a:p>
          <a:pPr rtl="1"/>
          <a:r>
            <a:rPr lang="fa-IR" dirty="0"/>
            <a:t>کاریابی آموزش و توسعه</a:t>
          </a:r>
        </a:p>
      </dgm:t>
    </dgm:pt>
    <dgm:pt modelId="{4C782ED0-F593-4957-925F-D7FCA658507B}" type="parTrans" cxnId="{84EC8E25-2413-4959-A58C-93B3CEE8574F}">
      <dgm:prSet/>
      <dgm:spPr/>
      <dgm:t>
        <a:bodyPr/>
        <a:lstStyle/>
        <a:p>
          <a:pPr rtl="1"/>
          <a:endParaRPr lang="fa-IR"/>
        </a:p>
      </dgm:t>
    </dgm:pt>
    <dgm:pt modelId="{B910B4DB-467E-4DF5-B4C9-BBC52762E47E}" type="sibTrans" cxnId="{84EC8E25-2413-4959-A58C-93B3CEE8574F}">
      <dgm:prSet/>
      <dgm:spPr/>
      <dgm:t>
        <a:bodyPr/>
        <a:lstStyle/>
        <a:p>
          <a:pPr rtl="1"/>
          <a:endParaRPr lang="fa-IR"/>
        </a:p>
      </dgm:t>
    </dgm:pt>
    <dgm:pt modelId="{15CF6269-9F7D-4701-AF10-EC89460D2E44}">
      <dgm:prSet phldrT="[Text]"/>
      <dgm:spPr/>
      <dgm:t>
        <a:bodyPr/>
        <a:lstStyle/>
        <a:p>
          <a:pPr rtl="1"/>
          <a:r>
            <a:rPr lang="fa-IR" dirty="0"/>
            <a:t>نحوه رسیدگی به شکایات</a:t>
          </a:r>
        </a:p>
      </dgm:t>
    </dgm:pt>
    <dgm:pt modelId="{B679FB14-7EBF-4A5F-B063-C3C1DAC2240D}" type="parTrans" cxnId="{932632BE-F78C-4AF9-A3CC-1E65AC1FB398}">
      <dgm:prSet/>
      <dgm:spPr/>
      <dgm:t>
        <a:bodyPr/>
        <a:lstStyle/>
        <a:p>
          <a:pPr rtl="1"/>
          <a:endParaRPr lang="fa-IR"/>
        </a:p>
      </dgm:t>
    </dgm:pt>
    <dgm:pt modelId="{CB01590C-0726-4487-9B1E-F4AAFD8F085C}" type="sibTrans" cxnId="{932632BE-F78C-4AF9-A3CC-1E65AC1FB398}">
      <dgm:prSet/>
      <dgm:spPr/>
      <dgm:t>
        <a:bodyPr/>
        <a:lstStyle/>
        <a:p>
          <a:pPr rtl="1"/>
          <a:endParaRPr lang="fa-IR"/>
        </a:p>
      </dgm:t>
    </dgm:pt>
    <dgm:pt modelId="{93224E7C-E6F7-4AA1-9092-EABCAA721277}">
      <dgm:prSet phldrT="[Text]"/>
      <dgm:spPr/>
      <dgm:t>
        <a:bodyPr/>
        <a:lstStyle/>
        <a:p>
          <a:pPr rtl="1"/>
          <a:r>
            <a:rPr lang="fa-IR" dirty="0"/>
            <a:t>برنامه ریزی منابع انسانی</a:t>
          </a:r>
        </a:p>
      </dgm:t>
    </dgm:pt>
    <dgm:pt modelId="{0DDCBE7F-7261-479F-93FF-5A7F247E028B}" type="parTrans" cxnId="{C2CA1870-58CC-4FDD-8D41-4C4DAED00D8C}">
      <dgm:prSet/>
      <dgm:spPr/>
      <dgm:t>
        <a:bodyPr/>
        <a:lstStyle/>
        <a:p>
          <a:pPr rtl="1"/>
          <a:endParaRPr lang="fa-IR"/>
        </a:p>
      </dgm:t>
    </dgm:pt>
    <dgm:pt modelId="{05257DE2-7BA3-46EA-8587-87305824C723}" type="sibTrans" cxnId="{C2CA1870-58CC-4FDD-8D41-4C4DAED00D8C}">
      <dgm:prSet/>
      <dgm:spPr/>
      <dgm:t>
        <a:bodyPr/>
        <a:lstStyle/>
        <a:p>
          <a:pPr rtl="1"/>
          <a:endParaRPr lang="fa-IR"/>
        </a:p>
      </dgm:t>
    </dgm:pt>
    <dgm:pt modelId="{D4544F5D-F9C1-4AAD-8968-EB8C51A5F378}">
      <dgm:prSet phldrT="[Text]"/>
      <dgm:spPr/>
      <dgm:t>
        <a:bodyPr/>
        <a:lstStyle/>
        <a:p>
          <a:pPr rtl="1"/>
          <a:r>
            <a:rPr lang="fa-IR" dirty="0"/>
            <a:t>مدیریت فرهنگی</a:t>
          </a:r>
        </a:p>
      </dgm:t>
    </dgm:pt>
    <dgm:pt modelId="{4F597FD5-E3B3-40DB-AD12-9F2D179682D6}" type="parTrans" cxnId="{8B29E101-D563-475C-853D-90ED62CF3FFB}">
      <dgm:prSet/>
      <dgm:spPr/>
      <dgm:t>
        <a:bodyPr/>
        <a:lstStyle/>
        <a:p>
          <a:pPr rtl="1"/>
          <a:endParaRPr lang="fa-IR"/>
        </a:p>
      </dgm:t>
    </dgm:pt>
    <dgm:pt modelId="{90E0958D-7A66-4DF2-B8BA-E2F1B5614615}" type="sibTrans" cxnId="{8B29E101-D563-475C-853D-90ED62CF3FFB}">
      <dgm:prSet/>
      <dgm:spPr/>
      <dgm:t>
        <a:bodyPr/>
        <a:lstStyle/>
        <a:p>
          <a:pPr rtl="1"/>
          <a:endParaRPr lang="fa-IR"/>
        </a:p>
      </dgm:t>
    </dgm:pt>
    <dgm:pt modelId="{115F524D-DD46-4FF8-BD99-2DF3A4348589}">
      <dgm:prSet phldrT="[Text]"/>
      <dgm:spPr/>
      <dgm:t>
        <a:bodyPr/>
        <a:lstStyle/>
        <a:p>
          <a:pPr rtl="1"/>
          <a:r>
            <a:rPr lang="fa-IR" dirty="0"/>
            <a:t>رفاه کارکنان و مشاوره</a:t>
          </a:r>
        </a:p>
      </dgm:t>
    </dgm:pt>
    <dgm:pt modelId="{2E90FAFA-EF45-4311-8C31-75619D6D404E}" type="parTrans" cxnId="{A3436E26-5F1B-463E-9EFD-03CB0D9CEA7F}">
      <dgm:prSet/>
      <dgm:spPr/>
      <dgm:t>
        <a:bodyPr/>
        <a:lstStyle/>
        <a:p>
          <a:pPr rtl="1"/>
          <a:endParaRPr lang="fa-IR"/>
        </a:p>
      </dgm:t>
    </dgm:pt>
    <dgm:pt modelId="{62378952-0E39-4E93-ABD5-283CA96067BC}" type="sibTrans" cxnId="{A3436E26-5F1B-463E-9EFD-03CB0D9CEA7F}">
      <dgm:prSet/>
      <dgm:spPr/>
      <dgm:t>
        <a:bodyPr/>
        <a:lstStyle/>
        <a:p>
          <a:pPr rtl="1"/>
          <a:endParaRPr lang="fa-IR"/>
        </a:p>
      </dgm:t>
    </dgm:pt>
    <dgm:pt modelId="{BED34222-3052-40A6-B046-2A9D63555F07}">
      <dgm:prSet/>
      <dgm:spPr/>
      <dgm:t>
        <a:bodyPr/>
        <a:lstStyle/>
        <a:p>
          <a:pPr rtl="1"/>
          <a:r>
            <a:rPr lang="fa-IR" dirty="0"/>
            <a:t>ایمنی و بهداشت محیط کار</a:t>
          </a:r>
        </a:p>
      </dgm:t>
    </dgm:pt>
    <dgm:pt modelId="{680E320D-0AE4-4BC2-A124-DDF005DF4F7E}" type="parTrans" cxnId="{6C63C071-276C-40FF-8033-F48F716E49F1}">
      <dgm:prSet/>
      <dgm:spPr/>
      <dgm:t>
        <a:bodyPr/>
        <a:lstStyle/>
        <a:p>
          <a:pPr rtl="1"/>
          <a:endParaRPr lang="fa-IR"/>
        </a:p>
      </dgm:t>
    </dgm:pt>
    <dgm:pt modelId="{357D4174-9DF6-4071-B664-DA953F133D7A}" type="sibTrans" cxnId="{6C63C071-276C-40FF-8033-F48F716E49F1}">
      <dgm:prSet/>
      <dgm:spPr/>
      <dgm:t>
        <a:bodyPr/>
        <a:lstStyle/>
        <a:p>
          <a:pPr rtl="1"/>
          <a:endParaRPr lang="fa-IR"/>
        </a:p>
      </dgm:t>
    </dgm:pt>
    <dgm:pt modelId="{06C15F40-6034-4A83-B82B-4365FB46C1CB}">
      <dgm:prSet/>
      <dgm:spPr/>
      <dgm:t>
        <a:bodyPr/>
        <a:lstStyle/>
        <a:p>
          <a:pPr rtl="1"/>
          <a:r>
            <a:rPr lang="fa-IR" dirty="0"/>
            <a:t>مدیریت قراردادهای استخدام</a:t>
          </a:r>
        </a:p>
      </dgm:t>
    </dgm:pt>
    <dgm:pt modelId="{671FCDDB-897F-493B-929D-7DF758768579}" type="parTrans" cxnId="{799A1E94-5E4D-44EC-A81A-4ECA6ACCCDBB}">
      <dgm:prSet/>
      <dgm:spPr/>
      <dgm:t>
        <a:bodyPr/>
        <a:lstStyle/>
        <a:p>
          <a:pPr rtl="1"/>
          <a:endParaRPr lang="fa-IR"/>
        </a:p>
      </dgm:t>
    </dgm:pt>
    <dgm:pt modelId="{775BC5E0-25A3-4E51-A236-2D8635CD4DBA}" type="sibTrans" cxnId="{799A1E94-5E4D-44EC-A81A-4ECA6ACCCDBB}">
      <dgm:prSet/>
      <dgm:spPr/>
      <dgm:t>
        <a:bodyPr/>
        <a:lstStyle/>
        <a:p>
          <a:pPr rtl="1"/>
          <a:endParaRPr lang="fa-IR"/>
        </a:p>
      </dgm:t>
    </dgm:pt>
    <dgm:pt modelId="{C66E7C08-7B91-4B27-AFBE-68CDA1C5C657}">
      <dgm:prSet/>
      <dgm:spPr/>
      <dgm:t>
        <a:bodyPr/>
        <a:lstStyle/>
        <a:p>
          <a:pPr rtl="1"/>
          <a:r>
            <a:rPr lang="fa-IR" dirty="0"/>
            <a:t>پرداخت و شرایط استخدام</a:t>
          </a:r>
        </a:p>
      </dgm:t>
    </dgm:pt>
    <dgm:pt modelId="{9A203335-990D-4AEE-84C4-C2B7D40D7911}" type="parTrans" cxnId="{B31DAAC1-F103-45D8-A600-5475FED8F2E1}">
      <dgm:prSet/>
      <dgm:spPr/>
      <dgm:t>
        <a:bodyPr/>
        <a:lstStyle/>
        <a:p>
          <a:pPr rtl="1"/>
          <a:endParaRPr lang="fa-IR"/>
        </a:p>
      </dgm:t>
    </dgm:pt>
    <dgm:pt modelId="{024D467F-B087-404C-9CE2-59C64C76DE50}" type="sibTrans" cxnId="{B31DAAC1-F103-45D8-A600-5475FED8F2E1}">
      <dgm:prSet/>
      <dgm:spPr/>
      <dgm:t>
        <a:bodyPr/>
        <a:lstStyle/>
        <a:p>
          <a:pPr rtl="1"/>
          <a:endParaRPr lang="fa-IR"/>
        </a:p>
      </dgm:t>
    </dgm:pt>
    <dgm:pt modelId="{D59D7FE3-A3D2-45B4-A799-7608AF53A083}" type="pres">
      <dgm:prSet presAssocID="{923CAB9C-8DE3-4247-BDF4-19D79A958A69}" presName="Name0" presStyleCnt="0">
        <dgm:presLayoutVars>
          <dgm:dir/>
          <dgm:animLvl val="lvl"/>
          <dgm:resizeHandles val="exact"/>
        </dgm:presLayoutVars>
      </dgm:prSet>
      <dgm:spPr/>
    </dgm:pt>
    <dgm:pt modelId="{6840DD2E-1BBC-465D-8BCF-5321B3DBA64D}" type="pres">
      <dgm:prSet presAssocID="{F5B04C39-CA6A-4345-A652-A2706082FC01}" presName="vertFlow" presStyleCnt="0"/>
      <dgm:spPr/>
    </dgm:pt>
    <dgm:pt modelId="{07CCB268-9616-45DD-BB9D-D06828B498B8}" type="pres">
      <dgm:prSet presAssocID="{F5B04C39-CA6A-4345-A652-A2706082FC01}" presName="header" presStyleLbl="node1" presStyleIdx="0" presStyleCnt="4"/>
      <dgm:spPr/>
    </dgm:pt>
    <dgm:pt modelId="{1B44B4F5-11C4-4133-B890-4C165D2A7EAD}" type="pres">
      <dgm:prSet presAssocID="{2E8ED7C4-DCF0-440C-AEAB-F956339C9862}" presName="parTrans" presStyleLbl="sibTrans2D1" presStyleIdx="0" presStyleCnt="8"/>
      <dgm:spPr/>
    </dgm:pt>
    <dgm:pt modelId="{73DE2203-3E1B-4E8A-85D9-A6B052FB2C2C}" type="pres">
      <dgm:prSet presAssocID="{D27D3C8B-C4E6-48F5-8884-651928984B08}" presName="child" presStyleLbl="alignAccFollowNode1" presStyleIdx="0" presStyleCnt="8">
        <dgm:presLayoutVars>
          <dgm:chMax val="0"/>
          <dgm:bulletEnabled val="1"/>
        </dgm:presLayoutVars>
      </dgm:prSet>
      <dgm:spPr/>
    </dgm:pt>
    <dgm:pt modelId="{BDB2D989-E21C-478A-B3AA-B2CBE42BCDB7}" type="pres">
      <dgm:prSet presAssocID="{029250A2-EA47-4416-A4C4-16AE2C5717A0}" presName="sibTrans" presStyleLbl="sibTrans2D1" presStyleIdx="1" presStyleCnt="8"/>
      <dgm:spPr/>
    </dgm:pt>
    <dgm:pt modelId="{C3651287-8230-4AC7-AE95-80CD271AC022}" type="pres">
      <dgm:prSet presAssocID="{060C2B84-93F1-4BFB-B3B2-18D30CE5A7FC}" presName="child" presStyleLbl="alignAccFollowNode1" presStyleIdx="1" presStyleCnt="8">
        <dgm:presLayoutVars>
          <dgm:chMax val="0"/>
          <dgm:bulletEnabled val="1"/>
        </dgm:presLayoutVars>
      </dgm:prSet>
      <dgm:spPr/>
    </dgm:pt>
    <dgm:pt modelId="{1DB0DF4C-E64E-4168-8094-BAE23D4E9272}" type="pres">
      <dgm:prSet presAssocID="{F5B04C39-CA6A-4345-A652-A2706082FC01}" presName="hSp" presStyleCnt="0"/>
      <dgm:spPr/>
    </dgm:pt>
    <dgm:pt modelId="{25B8B18F-5CE5-4AFB-849A-08E1A06C323D}" type="pres">
      <dgm:prSet presAssocID="{DA9DAE4A-7CF0-4FC4-BB0F-0B8607B914C7}" presName="vertFlow" presStyleCnt="0"/>
      <dgm:spPr/>
    </dgm:pt>
    <dgm:pt modelId="{BDA8714B-26A2-4E47-B704-01BD4D4C345A}" type="pres">
      <dgm:prSet presAssocID="{DA9DAE4A-7CF0-4FC4-BB0F-0B8607B914C7}" presName="header" presStyleLbl="node1" presStyleIdx="1" presStyleCnt="4"/>
      <dgm:spPr/>
    </dgm:pt>
    <dgm:pt modelId="{27B40F22-1ADC-414B-BD0D-9F753404079B}" type="pres">
      <dgm:prSet presAssocID="{4C782ED0-F593-4957-925F-D7FCA658507B}" presName="parTrans" presStyleLbl="sibTrans2D1" presStyleIdx="2" presStyleCnt="8"/>
      <dgm:spPr/>
    </dgm:pt>
    <dgm:pt modelId="{CF9422AF-BF4F-410D-BE84-571F13C2BD61}" type="pres">
      <dgm:prSet presAssocID="{D6D5405F-C5A8-401C-9FC4-E0490FD91879}" presName="child" presStyleLbl="alignAccFollowNode1" presStyleIdx="2" presStyleCnt="8">
        <dgm:presLayoutVars>
          <dgm:chMax val="0"/>
          <dgm:bulletEnabled val="1"/>
        </dgm:presLayoutVars>
      </dgm:prSet>
      <dgm:spPr/>
    </dgm:pt>
    <dgm:pt modelId="{96B20BA6-5F47-4634-91BF-1D0933268C8C}" type="pres">
      <dgm:prSet presAssocID="{B910B4DB-467E-4DF5-B4C9-BBC52762E47E}" presName="sibTrans" presStyleLbl="sibTrans2D1" presStyleIdx="3" presStyleCnt="8"/>
      <dgm:spPr/>
    </dgm:pt>
    <dgm:pt modelId="{2DBC9F11-A4A5-420C-AC6A-105EE3F17DB5}" type="pres">
      <dgm:prSet presAssocID="{15CF6269-9F7D-4701-AF10-EC89460D2E44}" presName="child" presStyleLbl="alignAccFollowNode1" presStyleIdx="3" presStyleCnt="8">
        <dgm:presLayoutVars>
          <dgm:chMax val="0"/>
          <dgm:bulletEnabled val="1"/>
        </dgm:presLayoutVars>
      </dgm:prSet>
      <dgm:spPr/>
    </dgm:pt>
    <dgm:pt modelId="{6B5B3C37-8B46-4239-A860-F9F21E054189}" type="pres">
      <dgm:prSet presAssocID="{DA9DAE4A-7CF0-4FC4-BB0F-0B8607B914C7}" presName="hSp" presStyleCnt="0"/>
      <dgm:spPr/>
    </dgm:pt>
    <dgm:pt modelId="{AA50A468-95E0-4016-89FD-EB711E135C5C}" type="pres">
      <dgm:prSet presAssocID="{93224E7C-E6F7-4AA1-9092-EABCAA721277}" presName="vertFlow" presStyleCnt="0"/>
      <dgm:spPr/>
    </dgm:pt>
    <dgm:pt modelId="{86993E6B-3130-4DFB-AFFD-43293C42AD9D}" type="pres">
      <dgm:prSet presAssocID="{93224E7C-E6F7-4AA1-9092-EABCAA721277}" presName="header" presStyleLbl="node1" presStyleIdx="2" presStyleCnt="4"/>
      <dgm:spPr/>
    </dgm:pt>
    <dgm:pt modelId="{ECAC48D9-4D93-4ADE-9C0C-7A28216EE049}" type="pres">
      <dgm:prSet presAssocID="{4F597FD5-E3B3-40DB-AD12-9F2D179682D6}" presName="parTrans" presStyleLbl="sibTrans2D1" presStyleIdx="4" presStyleCnt="8"/>
      <dgm:spPr/>
    </dgm:pt>
    <dgm:pt modelId="{3D1C31C6-6C92-4ED5-9B00-938ED510005E}" type="pres">
      <dgm:prSet presAssocID="{D4544F5D-F9C1-4AAD-8968-EB8C51A5F378}" presName="child" presStyleLbl="alignAccFollowNode1" presStyleIdx="4" presStyleCnt="8">
        <dgm:presLayoutVars>
          <dgm:chMax val="0"/>
          <dgm:bulletEnabled val="1"/>
        </dgm:presLayoutVars>
      </dgm:prSet>
      <dgm:spPr/>
    </dgm:pt>
    <dgm:pt modelId="{381C429F-5FA3-46A2-BC0E-74D2555FBA6A}" type="pres">
      <dgm:prSet presAssocID="{90E0958D-7A66-4DF2-B8BA-E2F1B5614615}" presName="sibTrans" presStyleLbl="sibTrans2D1" presStyleIdx="5" presStyleCnt="8"/>
      <dgm:spPr/>
    </dgm:pt>
    <dgm:pt modelId="{24CADDEB-5F67-4DE3-9B83-5F7CDAFB3D65}" type="pres">
      <dgm:prSet presAssocID="{115F524D-DD46-4FF8-BD99-2DF3A4348589}" presName="child" presStyleLbl="alignAccFollowNode1" presStyleIdx="5" presStyleCnt="8">
        <dgm:presLayoutVars>
          <dgm:chMax val="0"/>
          <dgm:bulletEnabled val="1"/>
        </dgm:presLayoutVars>
      </dgm:prSet>
      <dgm:spPr/>
    </dgm:pt>
    <dgm:pt modelId="{6E6CE6C7-5798-4C21-99D4-375FE1AC91F0}" type="pres">
      <dgm:prSet presAssocID="{93224E7C-E6F7-4AA1-9092-EABCAA721277}" presName="hSp" presStyleCnt="0"/>
      <dgm:spPr/>
    </dgm:pt>
    <dgm:pt modelId="{03BA4AFA-B3EE-40DB-972C-639F6F28A3B1}" type="pres">
      <dgm:prSet presAssocID="{BED34222-3052-40A6-B046-2A9D63555F07}" presName="vertFlow" presStyleCnt="0"/>
      <dgm:spPr/>
    </dgm:pt>
    <dgm:pt modelId="{F666FC85-D42C-4D51-914F-71141B34259A}" type="pres">
      <dgm:prSet presAssocID="{BED34222-3052-40A6-B046-2A9D63555F07}" presName="header" presStyleLbl="node1" presStyleIdx="3" presStyleCnt="4"/>
      <dgm:spPr/>
    </dgm:pt>
    <dgm:pt modelId="{7D3500FD-BDB6-4F5C-87E2-22CBC1C2B356}" type="pres">
      <dgm:prSet presAssocID="{9A203335-990D-4AEE-84C4-C2B7D40D7911}" presName="parTrans" presStyleLbl="sibTrans2D1" presStyleIdx="6" presStyleCnt="8"/>
      <dgm:spPr/>
    </dgm:pt>
    <dgm:pt modelId="{48F1B036-4621-468B-92EA-B8A8A08D60AA}" type="pres">
      <dgm:prSet presAssocID="{C66E7C08-7B91-4B27-AFBE-68CDA1C5C657}" presName="child" presStyleLbl="alignAccFollowNode1" presStyleIdx="6" presStyleCnt="8">
        <dgm:presLayoutVars>
          <dgm:chMax val="0"/>
          <dgm:bulletEnabled val="1"/>
        </dgm:presLayoutVars>
      </dgm:prSet>
      <dgm:spPr/>
    </dgm:pt>
    <dgm:pt modelId="{170824FA-3557-4430-B048-975E099E579A}" type="pres">
      <dgm:prSet presAssocID="{024D467F-B087-404C-9CE2-59C64C76DE50}" presName="sibTrans" presStyleLbl="sibTrans2D1" presStyleIdx="7" presStyleCnt="8"/>
      <dgm:spPr/>
    </dgm:pt>
    <dgm:pt modelId="{02BAD910-690F-4EFD-8C10-D54ECEDA1538}" type="pres">
      <dgm:prSet presAssocID="{06C15F40-6034-4A83-B82B-4365FB46C1CB}" presName="child" presStyleLbl="alignAccFollowNode1" presStyleIdx="7" presStyleCnt="8">
        <dgm:presLayoutVars>
          <dgm:chMax val="0"/>
          <dgm:bulletEnabled val="1"/>
        </dgm:presLayoutVars>
      </dgm:prSet>
      <dgm:spPr/>
    </dgm:pt>
  </dgm:ptLst>
  <dgm:cxnLst>
    <dgm:cxn modelId="{8B29E101-D563-475C-853D-90ED62CF3FFB}" srcId="{93224E7C-E6F7-4AA1-9092-EABCAA721277}" destId="{D4544F5D-F9C1-4AAD-8968-EB8C51A5F378}" srcOrd="0" destOrd="0" parTransId="{4F597FD5-E3B3-40DB-AD12-9F2D179682D6}" sibTransId="{90E0958D-7A66-4DF2-B8BA-E2F1B5614615}"/>
    <dgm:cxn modelId="{CC7B780A-575A-403F-86F2-C39115DB4B4D}" type="presOf" srcId="{B910B4DB-467E-4DF5-B4C9-BBC52762E47E}" destId="{96B20BA6-5F47-4634-91BF-1D0933268C8C}" srcOrd="0" destOrd="0" presId="urn:microsoft.com/office/officeart/2005/8/layout/lProcess1"/>
    <dgm:cxn modelId="{B3117B14-4AED-412A-8C8A-28D83EB4D73E}" type="presOf" srcId="{4F597FD5-E3B3-40DB-AD12-9F2D179682D6}" destId="{ECAC48D9-4D93-4ADE-9C0C-7A28216EE049}" srcOrd="0" destOrd="0" presId="urn:microsoft.com/office/officeart/2005/8/layout/lProcess1"/>
    <dgm:cxn modelId="{2190CE1A-54C2-411A-BB9C-D08788D3CB21}" type="presOf" srcId="{BED34222-3052-40A6-B046-2A9D63555F07}" destId="{F666FC85-D42C-4D51-914F-71141B34259A}" srcOrd="0" destOrd="0" presId="urn:microsoft.com/office/officeart/2005/8/layout/lProcess1"/>
    <dgm:cxn modelId="{66471C24-2E17-43EC-A6A4-A64AA2708B42}" type="presOf" srcId="{4C782ED0-F593-4957-925F-D7FCA658507B}" destId="{27B40F22-1ADC-414B-BD0D-9F753404079B}" srcOrd="0" destOrd="0" presId="urn:microsoft.com/office/officeart/2005/8/layout/lProcess1"/>
    <dgm:cxn modelId="{84EC8E25-2413-4959-A58C-93B3CEE8574F}" srcId="{DA9DAE4A-7CF0-4FC4-BB0F-0B8607B914C7}" destId="{D6D5405F-C5A8-401C-9FC4-E0490FD91879}" srcOrd="0" destOrd="0" parTransId="{4C782ED0-F593-4957-925F-D7FCA658507B}" sibTransId="{B910B4DB-467E-4DF5-B4C9-BBC52762E47E}"/>
    <dgm:cxn modelId="{A3436E26-5F1B-463E-9EFD-03CB0D9CEA7F}" srcId="{93224E7C-E6F7-4AA1-9092-EABCAA721277}" destId="{115F524D-DD46-4FF8-BD99-2DF3A4348589}" srcOrd="1" destOrd="0" parTransId="{2E90FAFA-EF45-4311-8C31-75619D6D404E}" sibTransId="{62378952-0E39-4E93-ABD5-283CA96067BC}"/>
    <dgm:cxn modelId="{C24BFA27-44AA-46FE-BD09-D9342F954069}" type="presOf" srcId="{024D467F-B087-404C-9CE2-59C64C76DE50}" destId="{170824FA-3557-4430-B048-975E099E579A}" srcOrd="0" destOrd="0" presId="urn:microsoft.com/office/officeart/2005/8/layout/lProcess1"/>
    <dgm:cxn modelId="{ADAEF531-7F52-4775-A1AA-54F1A60D69E8}" srcId="{923CAB9C-8DE3-4247-BDF4-19D79A958A69}" destId="{F5B04C39-CA6A-4345-A652-A2706082FC01}" srcOrd="0" destOrd="0" parTransId="{418D65F7-33C4-43F0-90B4-AB3DF2272EB4}" sibTransId="{A3BF61CA-1E73-4A95-93FB-1FC1296E0099}"/>
    <dgm:cxn modelId="{9099005F-2ADB-48C2-AF6A-817939BA07B8}" type="presOf" srcId="{DA9DAE4A-7CF0-4FC4-BB0F-0B8607B914C7}" destId="{BDA8714B-26A2-4E47-B704-01BD4D4C345A}" srcOrd="0" destOrd="0" presId="urn:microsoft.com/office/officeart/2005/8/layout/lProcess1"/>
    <dgm:cxn modelId="{5AA8D746-A568-41BD-B6EE-053CB93380AD}" type="presOf" srcId="{2E8ED7C4-DCF0-440C-AEAB-F956339C9862}" destId="{1B44B4F5-11C4-4133-B890-4C165D2A7EAD}" srcOrd="0" destOrd="0" presId="urn:microsoft.com/office/officeart/2005/8/layout/lProcess1"/>
    <dgm:cxn modelId="{1FD9D068-52C0-4143-B9BC-E5A729751A9D}" type="presOf" srcId="{D27D3C8B-C4E6-48F5-8884-651928984B08}" destId="{73DE2203-3E1B-4E8A-85D9-A6B052FB2C2C}" srcOrd="0" destOrd="0" presId="urn:microsoft.com/office/officeart/2005/8/layout/lProcess1"/>
    <dgm:cxn modelId="{A74DFB6B-F516-43E4-923F-683499D4F0F3}" type="presOf" srcId="{115F524D-DD46-4FF8-BD99-2DF3A4348589}" destId="{24CADDEB-5F67-4DE3-9B83-5F7CDAFB3D65}" srcOrd="0" destOrd="0" presId="urn:microsoft.com/office/officeart/2005/8/layout/lProcess1"/>
    <dgm:cxn modelId="{C2CA1870-58CC-4FDD-8D41-4C4DAED00D8C}" srcId="{923CAB9C-8DE3-4247-BDF4-19D79A958A69}" destId="{93224E7C-E6F7-4AA1-9092-EABCAA721277}" srcOrd="2" destOrd="0" parTransId="{0DDCBE7F-7261-479F-93FF-5A7F247E028B}" sibTransId="{05257DE2-7BA3-46EA-8587-87305824C723}"/>
    <dgm:cxn modelId="{6C63C071-276C-40FF-8033-F48F716E49F1}" srcId="{923CAB9C-8DE3-4247-BDF4-19D79A958A69}" destId="{BED34222-3052-40A6-B046-2A9D63555F07}" srcOrd="3" destOrd="0" parTransId="{680E320D-0AE4-4BC2-A124-DDF005DF4F7E}" sibTransId="{357D4174-9DF6-4071-B664-DA953F133D7A}"/>
    <dgm:cxn modelId="{29A3DF72-6FBF-45CE-85C9-A434CCD11CAD}" type="presOf" srcId="{93224E7C-E6F7-4AA1-9092-EABCAA721277}" destId="{86993E6B-3130-4DFB-AFFD-43293C42AD9D}" srcOrd="0" destOrd="0" presId="urn:microsoft.com/office/officeart/2005/8/layout/lProcess1"/>
    <dgm:cxn modelId="{7C24BA53-1532-43F1-8749-466BE83E8435}" type="presOf" srcId="{D6D5405F-C5A8-401C-9FC4-E0490FD91879}" destId="{CF9422AF-BF4F-410D-BE84-571F13C2BD61}" srcOrd="0" destOrd="0" presId="urn:microsoft.com/office/officeart/2005/8/layout/lProcess1"/>
    <dgm:cxn modelId="{8E357275-3A77-4429-BCC7-3DB11023CB81}" type="presOf" srcId="{C66E7C08-7B91-4B27-AFBE-68CDA1C5C657}" destId="{48F1B036-4621-468B-92EA-B8A8A08D60AA}" srcOrd="0" destOrd="0" presId="urn:microsoft.com/office/officeart/2005/8/layout/lProcess1"/>
    <dgm:cxn modelId="{58124456-7E2A-45CF-B8E9-AD8393195FD3}" type="presOf" srcId="{15CF6269-9F7D-4701-AF10-EC89460D2E44}" destId="{2DBC9F11-A4A5-420C-AC6A-105EE3F17DB5}" srcOrd="0" destOrd="0" presId="urn:microsoft.com/office/officeart/2005/8/layout/lProcess1"/>
    <dgm:cxn modelId="{83C81594-7201-4A43-A5EC-319E6F6AAB31}" srcId="{F5B04C39-CA6A-4345-A652-A2706082FC01}" destId="{D27D3C8B-C4E6-48F5-8884-651928984B08}" srcOrd="0" destOrd="0" parTransId="{2E8ED7C4-DCF0-440C-AEAB-F956339C9862}" sibTransId="{029250A2-EA47-4416-A4C4-16AE2C5717A0}"/>
    <dgm:cxn modelId="{799A1E94-5E4D-44EC-A81A-4ECA6ACCCDBB}" srcId="{BED34222-3052-40A6-B046-2A9D63555F07}" destId="{06C15F40-6034-4A83-B82B-4365FB46C1CB}" srcOrd="1" destOrd="0" parTransId="{671FCDDB-897F-493B-929D-7DF758768579}" sibTransId="{775BC5E0-25A3-4E51-A236-2D8635CD4DBA}"/>
    <dgm:cxn modelId="{B1223FAF-D186-4A78-B0F6-CF45FC2BAD0A}" type="presOf" srcId="{923CAB9C-8DE3-4247-BDF4-19D79A958A69}" destId="{D59D7FE3-A3D2-45B4-A799-7608AF53A083}" srcOrd="0" destOrd="0" presId="urn:microsoft.com/office/officeart/2005/8/layout/lProcess1"/>
    <dgm:cxn modelId="{DED450BB-ED09-4CB0-B731-E0737C40557D}" type="presOf" srcId="{90E0958D-7A66-4DF2-B8BA-E2F1B5614615}" destId="{381C429F-5FA3-46A2-BC0E-74D2555FBA6A}" srcOrd="0" destOrd="0" presId="urn:microsoft.com/office/officeart/2005/8/layout/lProcess1"/>
    <dgm:cxn modelId="{932632BE-F78C-4AF9-A3CC-1E65AC1FB398}" srcId="{DA9DAE4A-7CF0-4FC4-BB0F-0B8607B914C7}" destId="{15CF6269-9F7D-4701-AF10-EC89460D2E44}" srcOrd="1" destOrd="0" parTransId="{B679FB14-7EBF-4A5F-B063-C3C1DAC2240D}" sibTransId="{CB01590C-0726-4487-9B1E-F4AAFD8F085C}"/>
    <dgm:cxn modelId="{B31DAAC1-F103-45D8-A600-5475FED8F2E1}" srcId="{BED34222-3052-40A6-B046-2A9D63555F07}" destId="{C66E7C08-7B91-4B27-AFBE-68CDA1C5C657}" srcOrd="0" destOrd="0" parTransId="{9A203335-990D-4AEE-84C4-C2B7D40D7911}" sibTransId="{024D467F-B087-404C-9CE2-59C64C76DE50}"/>
    <dgm:cxn modelId="{895DDAC9-43AD-4048-92C5-F6EB7285826F}" srcId="{F5B04C39-CA6A-4345-A652-A2706082FC01}" destId="{060C2B84-93F1-4BFB-B3B2-18D30CE5A7FC}" srcOrd="1" destOrd="0" parTransId="{4E0ECCD3-B724-498E-ABFA-D65FA4C46DA3}" sibTransId="{1D0B309B-781D-405F-942B-2B8301982732}"/>
    <dgm:cxn modelId="{BF5FC2D7-2B32-4EB5-A356-68CB24B10584}" type="presOf" srcId="{060C2B84-93F1-4BFB-B3B2-18D30CE5A7FC}" destId="{C3651287-8230-4AC7-AE95-80CD271AC022}" srcOrd="0" destOrd="0" presId="urn:microsoft.com/office/officeart/2005/8/layout/lProcess1"/>
    <dgm:cxn modelId="{C54251DC-C02A-446F-BF1E-F0C7F9175D69}" type="presOf" srcId="{F5B04C39-CA6A-4345-A652-A2706082FC01}" destId="{07CCB268-9616-45DD-BB9D-D06828B498B8}" srcOrd="0" destOrd="0" presId="urn:microsoft.com/office/officeart/2005/8/layout/lProcess1"/>
    <dgm:cxn modelId="{7C0700EB-8A2F-4403-8B77-C57B493CD749}" srcId="{923CAB9C-8DE3-4247-BDF4-19D79A958A69}" destId="{DA9DAE4A-7CF0-4FC4-BB0F-0B8607B914C7}" srcOrd="1" destOrd="0" parTransId="{D8D0C0FA-02FC-4514-A2AE-0F7940A4E44D}" sibTransId="{B48D020E-CD89-4354-9AD5-678B9932131A}"/>
    <dgm:cxn modelId="{A5786CEE-76BF-42F4-BC49-ECBC646145FF}" type="presOf" srcId="{06C15F40-6034-4A83-B82B-4365FB46C1CB}" destId="{02BAD910-690F-4EFD-8C10-D54ECEDA1538}" srcOrd="0" destOrd="0" presId="urn:microsoft.com/office/officeart/2005/8/layout/lProcess1"/>
    <dgm:cxn modelId="{FFE4CFF2-9228-48F3-8AD6-80658DAAA8F6}" type="presOf" srcId="{9A203335-990D-4AEE-84C4-C2B7D40D7911}" destId="{7D3500FD-BDB6-4F5C-87E2-22CBC1C2B356}" srcOrd="0" destOrd="0" presId="urn:microsoft.com/office/officeart/2005/8/layout/lProcess1"/>
    <dgm:cxn modelId="{39DDDAF4-8C70-4515-85AB-B999DDA20A81}" type="presOf" srcId="{029250A2-EA47-4416-A4C4-16AE2C5717A0}" destId="{BDB2D989-E21C-478A-B3AA-B2CBE42BCDB7}" srcOrd="0" destOrd="0" presId="urn:microsoft.com/office/officeart/2005/8/layout/lProcess1"/>
    <dgm:cxn modelId="{26D702FB-23A0-4B96-A7FC-8EDDBCDBCB05}" type="presOf" srcId="{D4544F5D-F9C1-4AAD-8968-EB8C51A5F378}" destId="{3D1C31C6-6C92-4ED5-9B00-938ED510005E}" srcOrd="0" destOrd="0" presId="urn:microsoft.com/office/officeart/2005/8/layout/lProcess1"/>
    <dgm:cxn modelId="{38D8AA98-2A27-4CF8-A275-F2CEE283A771}" type="presParOf" srcId="{D59D7FE3-A3D2-45B4-A799-7608AF53A083}" destId="{6840DD2E-1BBC-465D-8BCF-5321B3DBA64D}" srcOrd="0" destOrd="0" presId="urn:microsoft.com/office/officeart/2005/8/layout/lProcess1"/>
    <dgm:cxn modelId="{3D1B6052-A344-4075-B710-1634A4CD5B5E}" type="presParOf" srcId="{6840DD2E-1BBC-465D-8BCF-5321B3DBA64D}" destId="{07CCB268-9616-45DD-BB9D-D06828B498B8}" srcOrd="0" destOrd="0" presId="urn:microsoft.com/office/officeart/2005/8/layout/lProcess1"/>
    <dgm:cxn modelId="{8FDC7A83-3362-41D0-A90A-D8102518503A}" type="presParOf" srcId="{6840DD2E-1BBC-465D-8BCF-5321B3DBA64D}" destId="{1B44B4F5-11C4-4133-B890-4C165D2A7EAD}" srcOrd="1" destOrd="0" presId="urn:microsoft.com/office/officeart/2005/8/layout/lProcess1"/>
    <dgm:cxn modelId="{D6243C1D-7CF7-41D4-9722-CF75E7315E45}" type="presParOf" srcId="{6840DD2E-1BBC-465D-8BCF-5321B3DBA64D}" destId="{73DE2203-3E1B-4E8A-85D9-A6B052FB2C2C}" srcOrd="2" destOrd="0" presId="urn:microsoft.com/office/officeart/2005/8/layout/lProcess1"/>
    <dgm:cxn modelId="{8BB1B8D3-7F53-4F1A-8F69-575DC792B391}" type="presParOf" srcId="{6840DD2E-1BBC-465D-8BCF-5321B3DBA64D}" destId="{BDB2D989-E21C-478A-B3AA-B2CBE42BCDB7}" srcOrd="3" destOrd="0" presId="urn:microsoft.com/office/officeart/2005/8/layout/lProcess1"/>
    <dgm:cxn modelId="{8D49ABD7-F14D-46F7-AFE4-C5137E8552BB}" type="presParOf" srcId="{6840DD2E-1BBC-465D-8BCF-5321B3DBA64D}" destId="{C3651287-8230-4AC7-AE95-80CD271AC022}" srcOrd="4" destOrd="0" presId="urn:microsoft.com/office/officeart/2005/8/layout/lProcess1"/>
    <dgm:cxn modelId="{78FA2676-2FCF-4146-9734-4C0E19FA6FAC}" type="presParOf" srcId="{D59D7FE3-A3D2-45B4-A799-7608AF53A083}" destId="{1DB0DF4C-E64E-4168-8094-BAE23D4E9272}" srcOrd="1" destOrd="0" presId="urn:microsoft.com/office/officeart/2005/8/layout/lProcess1"/>
    <dgm:cxn modelId="{FB66B228-9F16-41B9-AC0B-6BE6125CBE6B}" type="presParOf" srcId="{D59D7FE3-A3D2-45B4-A799-7608AF53A083}" destId="{25B8B18F-5CE5-4AFB-849A-08E1A06C323D}" srcOrd="2" destOrd="0" presId="urn:microsoft.com/office/officeart/2005/8/layout/lProcess1"/>
    <dgm:cxn modelId="{DFA40FEA-25E7-4160-8AE5-84D9FD4B15F6}" type="presParOf" srcId="{25B8B18F-5CE5-4AFB-849A-08E1A06C323D}" destId="{BDA8714B-26A2-4E47-B704-01BD4D4C345A}" srcOrd="0" destOrd="0" presId="urn:microsoft.com/office/officeart/2005/8/layout/lProcess1"/>
    <dgm:cxn modelId="{B3CA5983-64BD-45FC-8D4D-7525F8ECB2BE}" type="presParOf" srcId="{25B8B18F-5CE5-4AFB-849A-08E1A06C323D}" destId="{27B40F22-1ADC-414B-BD0D-9F753404079B}" srcOrd="1" destOrd="0" presId="urn:microsoft.com/office/officeart/2005/8/layout/lProcess1"/>
    <dgm:cxn modelId="{6CD6C00F-6987-451F-B682-54B180ABBDA7}" type="presParOf" srcId="{25B8B18F-5CE5-4AFB-849A-08E1A06C323D}" destId="{CF9422AF-BF4F-410D-BE84-571F13C2BD61}" srcOrd="2" destOrd="0" presId="urn:microsoft.com/office/officeart/2005/8/layout/lProcess1"/>
    <dgm:cxn modelId="{9FCBEBAE-9969-489F-9878-A40CB9D9340B}" type="presParOf" srcId="{25B8B18F-5CE5-4AFB-849A-08E1A06C323D}" destId="{96B20BA6-5F47-4634-91BF-1D0933268C8C}" srcOrd="3" destOrd="0" presId="urn:microsoft.com/office/officeart/2005/8/layout/lProcess1"/>
    <dgm:cxn modelId="{C0EB0344-2039-4889-9CC7-3CE3809ED1CA}" type="presParOf" srcId="{25B8B18F-5CE5-4AFB-849A-08E1A06C323D}" destId="{2DBC9F11-A4A5-420C-AC6A-105EE3F17DB5}" srcOrd="4" destOrd="0" presId="urn:microsoft.com/office/officeart/2005/8/layout/lProcess1"/>
    <dgm:cxn modelId="{5F03DE77-07E7-4A97-A99F-048CA93E91DB}" type="presParOf" srcId="{D59D7FE3-A3D2-45B4-A799-7608AF53A083}" destId="{6B5B3C37-8B46-4239-A860-F9F21E054189}" srcOrd="3" destOrd="0" presId="urn:microsoft.com/office/officeart/2005/8/layout/lProcess1"/>
    <dgm:cxn modelId="{BBC68A69-2C7C-437E-9930-08BFBA3655CE}" type="presParOf" srcId="{D59D7FE3-A3D2-45B4-A799-7608AF53A083}" destId="{AA50A468-95E0-4016-89FD-EB711E135C5C}" srcOrd="4" destOrd="0" presId="urn:microsoft.com/office/officeart/2005/8/layout/lProcess1"/>
    <dgm:cxn modelId="{38575BF0-380B-4817-9544-9E1B8E323B22}" type="presParOf" srcId="{AA50A468-95E0-4016-89FD-EB711E135C5C}" destId="{86993E6B-3130-4DFB-AFFD-43293C42AD9D}" srcOrd="0" destOrd="0" presId="urn:microsoft.com/office/officeart/2005/8/layout/lProcess1"/>
    <dgm:cxn modelId="{C14A5AC4-958B-4C12-8070-9962388FE33F}" type="presParOf" srcId="{AA50A468-95E0-4016-89FD-EB711E135C5C}" destId="{ECAC48D9-4D93-4ADE-9C0C-7A28216EE049}" srcOrd="1" destOrd="0" presId="urn:microsoft.com/office/officeart/2005/8/layout/lProcess1"/>
    <dgm:cxn modelId="{8D6DFE76-1458-4BCC-82C1-2EEF991D4412}" type="presParOf" srcId="{AA50A468-95E0-4016-89FD-EB711E135C5C}" destId="{3D1C31C6-6C92-4ED5-9B00-938ED510005E}" srcOrd="2" destOrd="0" presId="urn:microsoft.com/office/officeart/2005/8/layout/lProcess1"/>
    <dgm:cxn modelId="{763B9387-87F9-4656-AAFF-3C282ABFC397}" type="presParOf" srcId="{AA50A468-95E0-4016-89FD-EB711E135C5C}" destId="{381C429F-5FA3-46A2-BC0E-74D2555FBA6A}" srcOrd="3" destOrd="0" presId="urn:microsoft.com/office/officeart/2005/8/layout/lProcess1"/>
    <dgm:cxn modelId="{FE582CD5-8E43-470A-9DA5-3E203A5AEE44}" type="presParOf" srcId="{AA50A468-95E0-4016-89FD-EB711E135C5C}" destId="{24CADDEB-5F67-4DE3-9B83-5F7CDAFB3D65}" srcOrd="4" destOrd="0" presId="urn:microsoft.com/office/officeart/2005/8/layout/lProcess1"/>
    <dgm:cxn modelId="{7F5F3546-CBF5-4D6D-BEB0-E7DDF4603AFE}" type="presParOf" srcId="{D59D7FE3-A3D2-45B4-A799-7608AF53A083}" destId="{6E6CE6C7-5798-4C21-99D4-375FE1AC91F0}" srcOrd="5" destOrd="0" presId="urn:microsoft.com/office/officeart/2005/8/layout/lProcess1"/>
    <dgm:cxn modelId="{ED6FAE96-105C-4978-80BB-E92873CC2682}" type="presParOf" srcId="{D59D7FE3-A3D2-45B4-A799-7608AF53A083}" destId="{03BA4AFA-B3EE-40DB-972C-639F6F28A3B1}" srcOrd="6" destOrd="0" presId="urn:microsoft.com/office/officeart/2005/8/layout/lProcess1"/>
    <dgm:cxn modelId="{EA15A85C-FB02-40DE-AD07-FA44615E55C1}" type="presParOf" srcId="{03BA4AFA-B3EE-40DB-972C-639F6F28A3B1}" destId="{F666FC85-D42C-4D51-914F-71141B34259A}" srcOrd="0" destOrd="0" presId="urn:microsoft.com/office/officeart/2005/8/layout/lProcess1"/>
    <dgm:cxn modelId="{DA6F16F6-EF03-4665-B545-F722EC4CB362}" type="presParOf" srcId="{03BA4AFA-B3EE-40DB-972C-639F6F28A3B1}" destId="{7D3500FD-BDB6-4F5C-87E2-22CBC1C2B356}" srcOrd="1" destOrd="0" presId="urn:microsoft.com/office/officeart/2005/8/layout/lProcess1"/>
    <dgm:cxn modelId="{FCEF7ADE-3A7A-4ADA-A001-2C54F3D393CB}" type="presParOf" srcId="{03BA4AFA-B3EE-40DB-972C-639F6F28A3B1}" destId="{48F1B036-4621-468B-92EA-B8A8A08D60AA}" srcOrd="2" destOrd="0" presId="urn:microsoft.com/office/officeart/2005/8/layout/lProcess1"/>
    <dgm:cxn modelId="{C562D51D-C04A-49C5-940A-6290BB938CD1}" type="presParOf" srcId="{03BA4AFA-B3EE-40DB-972C-639F6F28A3B1}" destId="{170824FA-3557-4430-B048-975E099E579A}" srcOrd="3" destOrd="0" presId="urn:microsoft.com/office/officeart/2005/8/layout/lProcess1"/>
    <dgm:cxn modelId="{7904BB95-7B81-4A84-A0FF-8C56A953A73F}" type="presParOf" srcId="{03BA4AFA-B3EE-40DB-972C-639F6F28A3B1}" destId="{02BAD910-690F-4EFD-8C10-D54ECEDA1538}" srcOrd="4" destOrd="0" presId="urn:microsoft.com/office/officeart/2005/8/layout/l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DD737C-B2C3-4288-A315-2B13F215F11A}">
      <dsp:nvSpPr>
        <dsp:cNvPr id="0" name=""/>
        <dsp:cNvSpPr/>
      </dsp:nvSpPr>
      <dsp:spPr>
        <a:xfrm>
          <a:off x="0" y="194592"/>
          <a:ext cx="2686347" cy="1611808"/>
        </a:xfrm>
        <a:prstGeom prst="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rtl="1">
            <a:lnSpc>
              <a:spcPct val="90000"/>
            </a:lnSpc>
            <a:spcBef>
              <a:spcPct val="0"/>
            </a:spcBef>
            <a:spcAft>
              <a:spcPct val="35000"/>
            </a:spcAft>
            <a:buNone/>
          </a:pPr>
          <a:r>
            <a:rPr lang="fa-IR" sz="2800" b="1" kern="1200" dirty="0">
              <a:cs typeface="B Nazanin" panose="00000400000000000000" pitchFamily="2" charset="-78"/>
            </a:rPr>
            <a:t>تحولات سریع و پیچیده محیط</a:t>
          </a:r>
        </a:p>
      </dsp:txBody>
      <dsp:txXfrm>
        <a:off x="0" y="194592"/>
        <a:ext cx="2686347" cy="1611808"/>
      </dsp:txXfrm>
    </dsp:sp>
    <dsp:sp modelId="{29C0AAEC-1227-4BD3-9DD2-148392E6C507}">
      <dsp:nvSpPr>
        <dsp:cNvPr id="0" name=""/>
        <dsp:cNvSpPr/>
      </dsp:nvSpPr>
      <dsp:spPr>
        <a:xfrm>
          <a:off x="2954982" y="194592"/>
          <a:ext cx="2686347" cy="1611808"/>
        </a:xfrm>
        <a:prstGeom prst="rect">
          <a:avLst/>
        </a:prstGeom>
        <a:gradFill rotWithShape="0">
          <a:gsLst>
            <a:gs pos="0">
              <a:schemeClr val="accent2">
                <a:hueOff val="-678113"/>
                <a:satOff val="-414"/>
                <a:lumOff val="1618"/>
                <a:alphaOff val="0"/>
                <a:tint val="96000"/>
                <a:lumMod val="100000"/>
              </a:schemeClr>
            </a:gs>
            <a:gs pos="78000">
              <a:schemeClr val="accent2">
                <a:hueOff val="-678113"/>
                <a:satOff val="-414"/>
                <a:lumOff val="1618"/>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rtl="1">
            <a:lnSpc>
              <a:spcPct val="90000"/>
            </a:lnSpc>
            <a:spcBef>
              <a:spcPct val="0"/>
            </a:spcBef>
            <a:spcAft>
              <a:spcPct val="35000"/>
            </a:spcAft>
            <a:buNone/>
          </a:pPr>
          <a:r>
            <a:rPr lang="fa-IR" sz="2800" b="1" kern="1200" dirty="0">
              <a:cs typeface="B Nazanin" panose="00000400000000000000" pitchFamily="2" charset="-78"/>
            </a:rPr>
            <a:t>گرایشات اجتماعی موجود</a:t>
          </a:r>
        </a:p>
      </dsp:txBody>
      <dsp:txXfrm>
        <a:off x="2954982" y="194592"/>
        <a:ext cx="2686347" cy="1611808"/>
      </dsp:txXfrm>
    </dsp:sp>
    <dsp:sp modelId="{9407C447-0279-4E1D-A128-3395105FF481}">
      <dsp:nvSpPr>
        <dsp:cNvPr id="0" name=""/>
        <dsp:cNvSpPr/>
      </dsp:nvSpPr>
      <dsp:spPr>
        <a:xfrm>
          <a:off x="5867224" y="194592"/>
          <a:ext cx="2686347" cy="1611808"/>
        </a:xfrm>
        <a:prstGeom prst="rect">
          <a:avLst/>
        </a:prstGeom>
        <a:gradFill rotWithShape="0">
          <a:gsLst>
            <a:gs pos="0">
              <a:schemeClr val="accent2">
                <a:hueOff val="-1356225"/>
                <a:satOff val="-828"/>
                <a:lumOff val="3235"/>
                <a:alphaOff val="0"/>
                <a:tint val="96000"/>
                <a:lumMod val="100000"/>
              </a:schemeClr>
            </a:gs>
            <a:gs pos="78000">
              <a:schemeClr val="accent2">
                <a:hueOff val="-1356225"/>
                <a:satOff val="-828"/>
                <a:lumOff val="3235"/>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rtl="1">
            <a:lnSpc>
              <a:spcPct val="90000"/>
            </a:lnSpc>
            <a:spcBef>
              <a:spcPct val="0"/>
            </a:spcBef>
            <a:spcAft>
              <a:spcPct val="35000"/>
            </a:spcAft>
            <a:buNone/>
          </a:pPr>
          <a:r>
            <a:rPr lang="fa-IR" sz="2800" b="1" kern="1200" dirty="0">
              <a:cs typeface="B Nazanin" panose="00000400000000000000" pitchFamily="2" charset="-78"/>
            </a:rPr>
            <a:t>اهمیت عامل انسانی</a:t>
          </a:r>
        </a:p>
      </dsp:txBody>
      <dsp:txXfrm>
        <a:off x="5867224" y="194592"/>
        <a:ext cx="2686347" cy="1611808"/>
      </dsp:txXfrm>
    </dsp:sp>
    <dsp:sp modelId="{485E10B5-7D4D-4F41-8BC3-2F912F301E59}">
      <dsp:nvSpPr>
        <dsp:cNvPr id="0" name=""/>
        <dsp:cNvSpPr/>
      </dsp:nvSpPr>
      <dsp:spPr>
        <a:xfrm>
          <a:off x="1477491" y="2075035"/>
          <a:ext cx="2686347" cy="1611808"/>
        </a:xfrm>
        <a:prstGeom prst="rect">
          <a:avLst/>
        </a:prstGeom>
        <a:gradFill rotWithShape="0">
          <a:gsLst>
            <a:gs pos="0">
              <a:schemeClr val="accent2">
                <a:hueOff val="-2034338"/>
                <a:satOff val="-1242"/>
                <a:lumOff val="4853"/>
                <a:alphaOff val="0"/>
                <a:tint val="96000"/>
                <a:lumMod val="100000"/>
              </a:schemeClr>
            </a:gs>
            <a:gs pos="78000">
              <a:schemeClr val="accent2">
                <a:hueOff val="-2034338"/>
                <a:satOff val="-1242"/>
                <a:lumOff val="4853"/>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rtl="1">
            <a:lnSpc>
              <a:spcPct val="90000"/>
            </a:lnSpc>
            <a:spcBef>
              <a:spcPct val="0"/>
            </a:spcBef>
            <a:spcAft>
              <a:spcPct val="35000"/>
            </a:spcAft>
            <a:buNone/>
          </a:pPr>
          <a:r>
            <a:rPr lang="fa-IR" sz="2800" b="1" kern="1200" dirty="0">
              <a:cs typeface="B Nazanin" panose="00000400000000000000" pitchFamily="2" charset="-78"/>
            </a:rPr>
            <a:t>دگرگونی نیروی کار و مشکلات اقتصادی</a:t>
          </a:r>
        </a:p>
      </dsp:txBody>
      <dsp:txXfrm>
        <a:off x="1477491" y="2075035"/>
        <a:ext cx="2686347" cy="1611808"/>
      </dsp:txXfrm>
    </dsp:sp>
    <dsp:sp modelId="{3D2965D3-F27B-4AB8-9CC7-71A3D49E804C}">
      <dsp:nvSpPr>
        <dsp:cNvPr id="0" name=""/>
        <dsp:cNvSpPr/>
      </dsp:nvSpPr>
      <dsp:spPr>
        <a:xfrm>
          <a:off x="4432473" y="2075035"/>
          <a:ext cx="2686347" cy="1611808"/>
        </a:xfrm>
        <a:prstGeom prst="rect">
          <a:avLst/>
        </a:prstGeom>
        <a:gradFill rotWithShape="0">
          <a:gsLst>
            <a:gs pos="0">
              <a:schemeClr val="accent2">
                <a:hueOff val="-2712450"/>
                <a:satOff val="-1656"/>
                <a:lumOff val="6471"/>
                <a:alphaOff val="0"/>
                <a:tint val="96000"/>
                <a:lumMod val="100000"/>
              </a:schemeClr>
            </a:gs>
            <a:gs pos="78000">
              <a:schemeClr val="accent2">
                <a:hueOff val="-2712450"/>
                <a:satOff val="-1656"/>
                <a:lumOff val="6471"/>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rtl="1">
            <a:lnSpc>
              <a:spcPct val="90000"/>
            </a:lnSpc>
            <a:spcBef>
              <a:spcPct val="0"/>
            </a:spcBef>
            <a:spcAft>
              <a:spcPct val="35000"/>
            </a:spcAft>
            <a:buNone/>
          </a:pPr>
          <a:r>
            <a:rPr lang="fa-IR" sz="2800" b="1" kern="1200" dirty="0">
              <a:cs typeface="B Nazanin" panose="00000400000000000000" pitchFamily="2" charset="-78"/>
            </a:rPr>
            <a:t>توقعات ارتقاء یافته نیروی کار جدید</a:t>
          </a:r>
        </a:p>
      </dsp:txBody>
      <dsp:txXfrm>
        <a:off x="4432473" y="2075035"/>
        <a:ext cx="2686347" cy="161180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637620-24D0-4E03-90DF-8A14FC9C5FDA}">
      <dsp:nvSpPr>
        <dsp:cNvPr id="0" name=""/>
        <dsp:cNvSpPr/>
      </dsp:nvSpPr>
      <dsp:spPr>
        <a:xfrm>
          <a:off x="2869027" y="2561896"/>
          <a:ext cx="638629" cy="1216900"/>
        </a:xfrm>
        <a:custGeom>
          <a:avLst/>
          <a:gdLst/>
          <a:ahLst/>
          <a:cxnLst/>
          <a:rect l="0" t="0" r="0" b="0"/>
          <a:pathLst>
            <a:path>
              <a:moveTo>
                <a:pt x="0" y="0"/>
              </a:moveTo>
              <a:lnTo>
                <a:pt x="319314" y="0"/>
              </a:lnTo>
              <a:lnTo>
                <a:pt x="319314" y="1216900"/>
              </a:lnTo>
              <a:lnTo>
                <a:pt x="638629" y="1216900"/>
              </a:lnTo>
            </a:path>
          </a:pathLst>
        </a:custGeom>
        <a:noFill/>
        <a:ln w="19050" cap="rnd"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rtl="1">
            <a:lnSpc>
              <a:spcPct val="90000"/>
            </a:lnSpc>
            <a:spcBef>
              <a:spcPct val="0"/>
            </a:spcBef>
            <a:spcAft>
              <a:spcPct val="35000"/>
            </a:spcAft>
            <a:buNone/>
          </a:pPr>
          <a:endParaRPr lang="fa-IR" sz="500" kern="1200"/>
        </a:p>
      </dsp:txBody>
      <dsp:txXfrm>
        <a:off x="3153985" y="3135988"/>
        <a:ext cx="68714" cy="68714"/>
      </dsp:txXfrm>
    </dsp:sp>
    <dsp:sp modelId="{A61A65AB-8EFB-4B7C-BF9D-5D59B466F40D}">
      <dsp:nvSpPr>
        <dsp:cNvPr id="0" name=""/>
        <dsp:cNvSpPr/>
      </dsp:nvSpPr>
      <dsp:spPr>
        <a:xfrm>
          <a:off x="2869027" y="2516176"/>
          <a:ext cx="638629" cy="91440"/>
        </a:xfrm>
        <a:custGeom>
          <a:avLst/>
          <a:gdLst/>
          <a:ahLst/>
          <a:cxnLst/>
          <a:rect l="0" t="0" r="0" b="0"/>
          <a:pathLst>
            <a:path>
              <a:moveTo>
                <a:pt x="0" y="45720"/>
              </a:moveTo>
              <a:lnTo>
                <a:pt x="638629" y="45720"/>
              </a:lnTo>
            </a:path>
          </a:pathLst>
        </a:custGeom>
        <a:noFill/>
        <a:ln w="19050" cap="rnd"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rtl="1">
            <a:lnSpc>
              <a:spcPct val="90000"/>
            </a:lnSpc>
            <a:spcBef>
              <a:spcPct val="0"/>
            </a:spcBef>
            <a:spcAft>
              <a:spcPct val="35000"/>
            </a:spcAft>
            <a:buNone/>
          </a:pPr>
          <a:endParaRPr lang="fa-IR" sz="500" kern="1200"/>
        </a:p>
      </dsp:txBody>
      <dsp:txXfrm>
        <a:off x="3172376" y="2545930"/>
        <a:ext cx="31931" cy="31931"/>
      </dsp:txXfrm>
    </dsp:sp>
    <dsp:sp modelId="{D360133A-A305-4461-9CFE-2ECEABE798FF}">
      <dsp:nvSpPr>
        <dsp:cNvPr id="0" name=""/>
        <dsp:cNvSpPr/>
      </dsp:nvSpPr>
      <dsp:spPr>
        <a:xfrm>
          <a:off x="2869027" y="1344995"/>
          <a:ext cx="638629" cy="1216900"/>
        </a:xfrm>
        <a:custGeom>
          <a:avLst/>
          <a:gdLst/>
          <a:ahLst/>
          <a:cxnLst/>
          <a:rect l="0" t="0" r="0" b="0"/>
          <a:pathLst>
            <a:path>
              <a:moveTo>
                <a:pt x="0" y="1216900"/>
              </a:moveTo>
              <a:lnTo>
                <a:pt x="319314" y="1216900"/>
              </a:lnTo>
              <a:lnTo>
                <a:pt x="319314" y="0"/>
              </a:lnTo>
              <a:lnTo>
                <a:pt x="638629" y="0"/>
              </a:lnTo>
            </a:path>
          </a:pathLst>
        </a:custGeom>
        <a:noFill/>
        <a:ln w="19050" cap="rnd"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rtl="1">
            <a:lnSpc>
              <a:spcPct val="90000"/>
            </a:lnSpc>
            <a:spcBef>
              <a:spcPct val="0"/>
            </a:spcBef>
            <a:spcAft>
              <a:spcPct val="35000"/>
            </a:spcAft>
            <a:buNone/>
          </a:pPr>
          <a:endParaRPr lang="fa-IR" sz="500" kern="1200"/>
        </a:p>
      </dsp:txBody>
      <dsp:txXfrm>
        <a:off x="3153985" y="1919088"/>
        <a:ext cx="68714" cy="68714"/>
      </dsp:txXfrm>
    </dsp:sp>
    <dsp:sp modelId="{FAA663E0-3B43-467D-9955-233014DF37DA}">
      <dsp:nvSpPr>
        <dsp:cNvPr id="0" name=""/>
        <dsp:cNvSpPr/>
      </dsp:nvSpPr>
      <dsp:spPr>
        <a:xfrm rot="16200000">
          <a:off x="-179628" y="2075135"/>
          <a:ext cx="5123792" cy="973520"/>
        </a:xfrm>
        <a:prstGeom prst="rect">
          <a:avLst/>
        </a:prstGeom>
        <a:solidFill>
          <a:schemeClr val="accent4">
            <a:hueOff val="0"/>
            <a:satOff val="0"/>
            <a:lumOff val="0"/>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5875" tIns="15875" rIns="15875" bIns="15875" numCol="1" spcCol="1270" anchor="ctr" anchorCtr="0">
          <a:noAutofit/>
        </a:bodyPr>
        <a:lstStyle/>
        <a:p>
          <a:pPr marL="0" lvl="0" indent="0" algn="ctr" defTabSz="1111250" rtl="1">
            <a:lnSpc>
              <a:spcPct val="90000"/>
            </a:lnSpc>
            <a:spcBef>
              <a:spcPct val="0"/>
            </a:spcBef>
            <a:spcAft>
              <a:spcPct val="35000"/>
            </a:spcAft>
            <a:buNone/>
          </a:pPr>
          <a:r>
            <a:rPr lang="fa-IR" sz="2500" b="1" kern="1200" dirty="0">
              <a:cs typeface="B Nazanin" panose="00000400000000000000" pitchFamily="2" charset="-78"/>
            </a:rPr>
            <a:t>تغییرات منجر به پیشرفت عمده در مدیریت منابع انسانی</a:t>
          </a:r>
        </a:p>
      </dsp:txBody>
      <dsp:txXfrm>
        <a:off x="-179628" y="2075135"/>
        <a:ext cx="5123792" cy="973520"/>
      </dsp:txXfrm>
    </dsp:sp>
    <dsp:sp modelId="{F2C78913-F8AA-4018-B4D3-77C8D69A63A6}">
      <dsp:nvSpPr>
        <dsp:cNvPr id="0" name=""/>
        <dsp:cNvSpPr/>
      </dsp:nvSpPr>
      <dsp:spPr>
        <a:xfrm>
          <a:off x="3507657" y="858235"/>
          <a:ext cx="3193147" cy="973520"/>
        </a:xfrm>
        <a:prstGeom prst="rect">
          <a:avLst/>
        </a:prstGeom>
        <a:solidFill>
          <a:schemeClr val="accent6">
            <a:hueOff val="0"/>
            <a:satOff val="0"/>
            <a:lumOff val="0"/>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5875" tIns="15875" rIns="15875" bIns="15875" numCol="1" spcCol="1270" anchor="ctr" anchorCtr="0">
          <a:noAutofit/>
        </a:bodyPr>
        <a:lstStyle/>
        <a:p>
          <a:pPr marL="0" lvl="0" indent="0" algn="ctr" defTabSz="1111250" rtl="1">
            <a:lnSpc>
              <a:spcPct val="90000"/>
            </a:lnSpc>
            <a:spcBef>
              <a:spcPct val="0"/>
            </a:spcBef>
            <a:spcAft>
              <a:spcPct val="35000"/>
            </a:spcAft>
            <a:buNone/>
          </a:pPr>
          <a:r>
            <a:rPr lang="fa-IR" sz="2500" b="1" kern="1200" dirty="0">
              <a:cs typeface="B Nazanin" panose="00000400000000000000" pitchFamily="2" charset="-78"/>
            </a:rPr>
            <a:t>تطبیق با محیط اقتصادی جهانی</a:t>
          </a:r>
        </a:p>
      </dsp:txBody>
      <dsp:txXfrm>
        <a:off x="3507657" y="858235"/>
        <a:ext cx="3193147" cy="973520"/>
      </dsp:txXfrm>
    </dsp:sp>
    <dsp:sp modelId="{7C99AE9D-B8F6-40E0-B778-B8789868281C}">
      <dsp:nvSpPr>
        <dsp:cNvPr id="0" name=""/>
        <dsp:cNvSpPr/>
      </dsp:nvSpPr>
      <dsp:spPr>
        <a:xfrm>
          <a:off x="3507657" y="2075135"/>
          <a:ext cx="3193147" cy="973520"/>
        </a:xfrm>
        <a:prstGeom prst="rect">
          <a:avLst/>
        </a:prstGeom>
        <a:solidFill>
          <a:schemeClr val="accent6">
            <a:hueOff val="0"/>
            <a:satOff val="0"/>
            <a:lumOff val="0"/>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5875" tIns="15875" rIns="15875" bIns="15875" numCol="1" spcCol="1270" anchor="ctr" anchorCtr="0">
          <a:noAutofit/>
        </a:bodyPr>
        <a:lstStyle/>
        <a:p>
          <a:pPr marL="0" lvl="0" indent="0" algn="ctr" defTabSz="1111250" rtl="1">
            <a:lnSpc>
              <a:spcPct val="90000"/>
            </a:lnSpc>
            <a:spcBef>
              <a:spcPct val="0"/>
            </a:spcBef>
            <a:spcAft>
              <a:spcPct val="35000"/>
            </a:spcAft>
            <a:buNone/>
          </a:pPr>
          <a:r>
            <a:rPr lang="fa-IR" sz="2500" b="1" kern="1200" dirty="0">
              <a:cs typeface="B Nazanin" panose="00000400000000000000" pitchFamily="2" charset="-78"/>
            </a:rPr>
            <a:t>از بین رفتن مرز بین کار و خانه</a:t>
          </a:r>
        </a:p>
      </dsp:txBody>
      <dsp:txXfrm>
        <a:off x="3507657" y="2075135"/>
        <a:ext cx="3193147" cy="973520"/>
      </dsp:txXfrm>
    </dsp:sp>
    <dsp:sp modelId="{49CF026B-AAEC-4A17-9878-4D43AAD5D07F}">
      <dsp:nvSpPr>
        <dsp:cNvPr id="0" name=""/>
        <dsp:cNvSpPr/>
      </dsp:nvSpPr>
      <dsp:spPr>
        <a:xfrm>
          <a:off x="3507657" y="3292036"/>
          <a:ext cx="3193147" cy="973520"/>
        </a:xfrm>
        <a:prstGeom prst="rect">
          <a:avLst/>
        </a:prstGeom>
        <a:solidFill>
          <a:schemeClr val="accent6">
            <a:hueOff val="0"/>
            <a:satOff val="0"/>
            <a:lumOff val="0"/>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5875" tIns="15875" rIns="15875" bIns="15875" numCol="1" spcCol="1270" anchor="ctr" anchorCtr="0">
          <a:noAutofit/>
        </a:bodyPr>
        <a:lstStyle/>
        <a:p>
          <a:pPr marL="0" lvl="0" indent="0" algn="ctr" defTabSz="1111250" rtl="1">
            <a:lnSpc>
              <a:spcPct val="90000"/>
            </a:lnSpc>
            <a:spcBef>
              <a:spcPct val="0"/>
            </a:spcBef>
            <a:spcAft>
              <a:spcPct val="35000"/>
            </a:spcAft>
            <a:buNone/>
          </a:pPr>
          <a:r>
            <a:rPr lang="fa-IR" sz="2500" b="1" kern="1200" dirty="0">
              <a:cs typeface="B Nazanin" panose="00000400000000000000" pitchFamily="2" charset="-78"/>
            </a:rPr>
            <a:t>آزادی عمل بیشتر کارکنان به دنبال برخی از تحولات</a:t>
          </a:r>
        </a:p>
      </dsp:txBody>
      <dsp:txXfrm>
        <a:off x="3507657" y="3292036"/>
        <a:ext cx="3193147" cy="97352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ADBA23-1F8B-4F11-8AD5-4E024741008F}">
      <dsp:nvSpPr>
        <dsp:cNvPr id="0" name=""/>
        <dsp:cNvSpPr/>
      </dsp:nvSpPr>
      <dsp:spPr>
        <a:xfrm>
          <a:off x="2682594" y="660201"/>
          <a:ext cx="4409486" cy="4409486"/>
        </a:xfrm>
        <a:prstGeom prst="blockArc">
          <a:avLst>
            <a:gd name="adj1" fmla="val 10800000"/>
            <a:gd name="adj2" fmla="val 16200000"/>
            <a:gd name="adj3" fmla="val 4637"/>
          </a:avLst>
        </a:prstGeom>
        <a:solidFill>
          <a:schemeClr val="accent2">
            <a:shade val="90000"/>
            <a:hueOff val="281890"/>
            <a:satOff val="-10651"/>
            <a:lumOff val="18428"/>
            <a:alphaOff val="0"/>
          </a:schemeClr>
        </a:solidFill>
        <a:ln>
          <a:noFill/>
        </a:ln>
        <a:effectLst/>
        <a:scene3d>
          <a:camera prst="orthographicFront"/>
          <a:lightRig rig="chilly" dir="t"/>
        </a:scene3d>
        <a:sp3d z="-70000" extrusionH="1700" prstMaterial="translucentPowder">
          <a:bevelT w="25400" h="6350" prst="softRound"/>
          <a:bevelB w="0" h="0" prst="convex"/>
        </a:sp3d>
      </dsp:spPr>
      <dsp:style>
        <a:lnRef idx="0">
          <a:scrgbClr r="0" g="0" b="0"/>
        </a:lnRef>
        <a:fillRef idx="1">
          <a:scrgbClr r="0" g="0" b="0"/>
        </a:fillRef>
        <a:effectRef idx="0">
          <a:scrgbClr r="0" g="0" b="0"/>
        </a:effectRef>
        <a:fontRef idx="minor">
          <a:schemeClr val="lt1"/>
        </a:fontRef>
      </dsp:style>
    </dsp:sp>
    <dsp:sp modelId="{1E8B1E4D-7A7D-41B8-946D-BA8C9EA3C4C7}">
      <dsp:nvSpPr>
        <dsp:cNvPr id="0" name=""/>
        <dsp:cNvSpPr/>
      </dsp:nvSpPr>
      <dsp:spPr>
        <a:xfrm>
          <a:off x="2682594" y="660201"/>
          <a:ext cx="4409486" cy="4409486"/>
        </a:xfrm>
        <a:prstGeom prst="blockArc">
          <a:avLst>
            <a:gd name="adj1" fmla="val 5400000"/>
            <a:gd name="adj2" fmla="val 10800000"/>
            <a:gd name="adj3" fmla="val 4637"/>
          </a:avLst>
        </a:prstGeom>
        <a:solidFill>
          <a:schemeClr val="accent2">
            <a:shade val="90000"/>
            <a:hueOff val="563780"/>
            <a:satOff val="-21301"/>
            <a:lumOff val="36855"/>
            <a:alphaOff val="0"/>
          </a:schemeClr>
        </a:solidFill>
        <a:ln>
          <a:noFill/>
        </a:ln>
        <a:effectLst/>
        <a:scene3d>
          <a:camera prst="orthographicFront"/>
          <a:lightRig rig="chilly" dir="t"/>
        </a:scene3d>
        <a:sp3d z="-70000" extrusionH="1700" prstMaterial="translucentPowder">
          <a:bevelT w="25400" h="6350" prst="softRound"/>
          <a:bevelB w="0" h="0" prst="convex"/>
        </a:sp3d>
      </dsp:spPr>
      <dsp:style>
        <a:lnRef idx="0">
          <a:scrgbClr r="0" g="0" b="0"/>
        </a:lnRef>
        <a:fillRef idx="1">
          <a:scrgbClr r="0" g="0" b="0"/>
        </a:fillRef>
        <a:effectRef idx="0">
          <a:scrgbClr r="0" g="0" b="0"/>
        </a:effectRef>
        <a:fontRef idx="minor">
          <a:schemeClr val="lt1"/>
        </a:fontRef>
      </dsp:style>
    </dsp:sp>
    <dsp:sp modelId="{81A6ACAE-3F1E-44B6-BE5A-C4EF522EE649}">
      <dsp:nvSpPr>
        <dsp:cNvPr id="0" name=""/>
        <dsp:cNvSpPr/>
      </dsp:nvSpPr>
      <dsp:spPr>
        <a:xfrm>
          <a:off x="2682594" y="660201"/>
          <a:ext cx="4409486" cy="4409486"/>
        </a:xfrm>
        <a:prstGeom prst="blockArc">
          <a:avLst>
            <a:gd name="adj1" fmla="val 0"/>
            <a:gd name="adj2" fmla="val 5400000"/>
            <a:gd name="adj3" fmla="val 4637"/>
          </a:avLst>
        </a:prstGeom>
        <a:solidFill>
          <a:schemeClr val="accent2">
            <a:shade val="90000"/>
            <a:hueOff val="281890"/>
            <a:satOff val="-10651"/>
            <a:lumOff val="18428"/>
            <a:alphaOff val="0"/>
          </a:schemeClr>
        </a:solidFill>
        <a:ln>
          <a:noFill/>
        </a:ln>
        <a:effectLst/>
        <a:scene3d>
          <a:camera prst="orthographicFront"/>
          <a:lightRig rig="chilly" dir="t"/>
        </a:scene3d>
        <a:sp3d z="-70000" extrusionH="1700" prstMaterial="translucentPowder">
          <a:bevelT w="25400" h="6350" prst="softRound"/>
          <a:bevelB w="0" h="0" prst="convex"/>
        </a:sp3d>
      </dsp:spPr>
      <dsp:style>
        <a:lnRef idx="0">
          <a:scrgbClr r="0" g="0" b="0"/>
        </a:lnRef>
        <a:fillRef idx="1">
          <a:scrgbClr r="0" g="0" b="0"/>
        </a:fillRef>
        <a:effectRef idx="0">
          <a:scrgbClr r="0" g="0" b="0"/>
        </a:effectRef>
        <a:fontRef idx="minor">
          <a:schemeClr val="lt1"/>
        </a:fontRef>
      </dsp:style>
    </dsp:sp>
    <dsp:sp modelId="{83F15CB6-8E2C-4AF2-A000-E7936C6D2895}">
      <dsp:nvSpPr>
        <dsp:cNvPr id="0" name=""/>
        <dsp:cNvSpPr/>
      </dsp:nvSpPr>
      <dsp:spPr>
        <a:xfrm>
          <a:off x="2682594" y="660201"/>
          <a:ext cx="4409486" cy="4409486"/>
        </a:xfrm>
        <a:prstGeom prst="blockArc">
          <a:avLst>
            <a:gd name="adj1" fmla="val 16200000"/>
            <a:gd name="adj2" fmla="val 0"/>
            <a:gd name="adj3" fmla="val 4637"/>
          </a:avLst>
        </a:prstGeom>
        <a:solidFill>
          <a:schemeClr val="accent2">
            <a:shade val="90000"/>
            <a:hueOff val="0"/>
            <a:satOff val="0"/>
            <a:lumOff val="0"/>
            <a:alphaOff val="0"/>
          </a:schemeClr>
        </a:solidFill>
        <a:ln>
          <a:noFill/>
        </a:ln>
        <a:effectLst/>
        <a:scene3d>
          <a:camera prst="orthographicFront"/>
          <a:lightRig rig="chilly" dir="t"/>
        </a:scene3d>
        <a:sp3d z="-70000" extrusionH="1700" prstMaterial="translucentPowder">
          <a:bevelT w="25400" h="6350" prst="softRound"/>
          <a:bevelB w="0" h="0" prst="convex"/>
        </a:sp3d>
      </dsp:spPr>
      <dsp:style>
        <a:lnRef idx="0">
          <a:scrgbClr r="0" g="0" b="0"/>
        </a:lnRef>
        <a:fillRef idx="1">
          <a:scrgbClr r="0" g="0" b="0"/>
        </a:fillRef>
        <a:effectRef idx="0">
          <a:scrgbClr r="0" g="0" b="0"/>
        </a:effectRef>
        <a:fontRef idx="minor">
          <a:schemeClr val="lt1"/>
        </a:fontRef>
      </dsp:style>
    </dsp:sp>
    <dsp:sp modelId="{3BAB33FA-59F4-4321-B665-AC8DED674207}">
      <dsp:nvSpPr>
        <dsp:cNvPr id="0" name=""/>
        <dsp:cNvSpPr/>
      </dsp:nvSpPr>
      <dsp:spPr>
        <a:xfrm>
          <a:off x="3873119" y="1850727"/>
          <a:ext cx="2028435" cy="2028435"/>
        </a:xfrm>
        <a:prstGeom prst="ellipse">
          <a:avLst/>
        </a:prstGeom>
        <a:solidFill>
          <a:schemeClr val="accent2">
            <a:shade val="60000"/>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rtl="1">
            <a:lnSpc>
              <a:spcPct val="90000"/>
            </a:lnSpc>
            <a:spcBef>
              <a:spcPct val="0"/>
            </a:spcBef>
            <a:spcAft>
              <a:spcPct val="35000"/>
            </a:spcAft>
            <a:buNone/>
          </a:pPr>
          <a:r>
            <a:rPr lang="fa-IR" sz="1800" b="1" kern="1200" dirty="0">
              <a:cs typeface="B Nazanin" panose="00000400000000000000" pitchFamily="2" charset="-78"/>
            </a:rPr>
            <a:t>مطالعات استوری در زمینه مدیریت منابع انسانی</a:t>
          </a:r>
        </a:p>
      </dsp:txBody>
      <dsp:txXfrm>
        <a:off x="4170176" y="2147784"/>
        <a:ext cx="1434321" cy="1434321"/>
      </dsp:txXfrm>
    </dsp:sp>
    <dsp:sp modelId="{7E5AEA2F-9269-41CF-AD19-A25AA1B44873}">
      <dsp:nvSpPr>
        <dsp:cNvPr id="0" name=""/>
        <dsp:cNvSpPr/>
      </dsp:nvSpPr>
      <dsp:spPr>
        <a:xfrm>
          <a:off x="4177384" y="1365"/>
          <a:ext cx="1419905" cy="1419905"/>
        </a:xfrm>
        <a:prstGeom prst="ellipse">
          <a:avLst/>
        </a:prstGeom>
        <a:solidFill>
          <a:schemeClr val="accent2">
            <a:shade val="50000"/>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rtl="1">
            <a:lnSpc>
              <a:spcPct val="90000"/>
            </a:lnSpc>
            <a:spcBef>
              <a:spcPct val="0"/>
            </a:spcBef>
            <a:spcAft>
              <a:spcPct val="35000"/>
            </a:spcAft>
            <a:buNone/>
          </a:pPr>
          <a:r>
            <a:rPr lang="fa-IR" sz="1700" b="1" kern="1200" dirty="0">
              <a:solidFill>
                <a:schemeClr val="tx1"/>
              </a:solidFill>
              <a:cs typeface="B Nazanin" panose="00000400000000000000" pitchFamily="2" charset="-78"/>
            </a:rPr>
            <a:t>باورها و فرضیات</a:t>
          </a:r>
        </a:p>
      </dsp:txBody>
      <dsp:txXfrm>
        <a:off x="4385324" y="209305"/>
        <a:ext cx="1004025" cy="1004025"/>
      </dsp:txXfrm>
    </dsp:sp>
    <dsp:sp modelId="{843EBD70-6CEC-49D6-AA02-FE4DB0A8F3A5}">
      <dsp:nvSpPr>
        <dsp:cNvPr id="0" name=""/>
        <dsp:cNvSpPr/>
      </dsp:nvSpPr>
      <dsp:spPr>
        <a:xfrm>
          <a:off x="6331011" y="2154992"/>
          <a:ext cx="1419905" cy="1419905"/>
        </a:xfrm>
        <a:prstGeom prst="ellipse">
          <a:avLst/>
        </a:prstGeom>
        <a:solidFill>
          <a:schemeClr val="accent2">
            <a:shade val="50000"/>
            <a:hueOff val="289735"/>
            <a:satOff val="-12047"/>
            <a:lumOff val="24967"/>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rtl="1">
            <a:lnSpc>
              <a:spcPct val="90000"/>
            </a:lnSpc>
            <a:spcBef>
              <a:spcPct val="0"/>
            </a:spcBef>
            <a:spcAft>
              <a:spcPct val="35000"/>
            </a:spcAft>
            <a:buNone/>
          </a:pPr>
          <a:r>
            <a:rPr lang="fa-IR" sz="1700" b="1" kern="1200" dirty="0">
              <a:solidFill>
                <a:schemeClr val="tx1"/>
              </a:solidFill>
              <a:cs typeface="B Nazanin" panose="00000400000000000000" pitchFamily="2" charset="-78"/>
            </a:rPr>
            <a:t>کیفیت های راهبردی</a:t>
          </a:r>
        </a:p>
      </dsp:txBody>
      <dsp:txXfrm>
        <a:off x="6538951" y="2362932"/>
        <a:ext cx="1004025" cy="1004025"/>
      </dsp:txXfrm>
    </dsp:sp>
    <dsp:sp modelId="{4AECE762-C8A8-4B98-BFE0-8261C9C83F53}">
      <dsp:nvSpPr>
        <dsp:cNvPr id="0" name=""/>
        <dsp:cNvSpPr/>
      </dsp:nvSpPr>
      <dsp:spPr>
        <a:xfrm>
          <a:off x="4177384" y="4308619"/>
          <a:ext cx="1419905" cy="1419905"/>
        </a:xfrm>
        <a:prstGeom prst="ellipse">
          <a:avLst/>
        </a:prstGeom>
        <a:solidFill>
          <a:schemeClr val="accent2">
            <a:shade val="50000"/>
            <a:hueOff val="579469"/>
            <a:satOff val="-24095"/>
            <a:lumOff val="49934"/>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rtl="1">
            <a:lnSpc>
              <a:spcPct val="90000"/>
            </a:lnSpc>
            <a:spcBef>
              <a:spcPct val="0"/>
            </a:spcBef>
            <a:spcAft>
              <a:spcPct val="35000"/>
            </a:spcAft>
            <a:buNone/>
          </a:pPr>
          <a:r>
            <a:rPr lang="fa-IR" sz="1700" b="1" kern="1200" dirty="0">
              <a:solidFill>
                <a:schemeClr val="tx1"/>
              </a:solidFill>
              <a:cs typeface="B Nazanin" panose="00000400000000000000" pitchFamily="2" charset="-78"/>
            </a:rPr>
            <a:t>نقش حیاتی مدیران</a:t>
          </a:r>
        </a:p>
      </dsp:txBody>
      <dsp:txXfrm>
        <a:off x="4385324" y="4516559"/>
        <a:ext cx="1004025" cy="1004025"/>
      </dsp:txXfrm>
    </dsp:sp>
    <dsp:sp modelId="{7D63D94F-9B35-4021-96FD-5D0DC3282816}">
      <dsp:nvSpPr>
        <dsp:cNvPr id="0" name=""/>
        <dsp:cNvSpPr/>
      </dsp:nvSpPr>
      <dsp:spPr>
        <a:xfrm>
          <a:off x="2023758" y="2154992"/>
          <a:ext cx="1419905" cy="1419905"/>
        </a:xfrm>
        <a:prstGeom prst="ellipse">
          <a:avLst/>
        </a:prstGeom>
        <a:solidFill>
          <a:schemeClr val="accent2">
            <a:shade val="50000"/>
            <a:hueOff val="289735"/>
            <a:satOff val="-12047"/>
            <a:lumOff val="24967"/>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rtl="1">
            <a:lnSpc>
              <a:spcPct val="90000"/>
            </a:lnSpc>
            <a:spcBef>
              <a:spcPct val="0"/>
            </a:spcBef>
            <a:spcAft>
              <a:spcPct val="35000"/>
            </a:spcAft>
            <a:buNone/>
          </a:pPr>
          <a:r>
            <a:rPr lang="fa-IR" sz="1700" b="1" kern="1200" dirty="0">
              <a:solidFill>
                <a:schemeClr val="tx1"/>
              </a:solidFill>
              <a:cs typeface="B Nazanin" panose="00000400000000000000" pitchFamily="2" charset="-78"/>
            </a:rPr>
            <a:t>اهرم های کلیدی</a:t>
          </a:r>
        </a:p>
      </dsp:txBody>
      <dsp:txXfrm>
        <a:off x="2231698" y="2362932"/>
        <a:ext cx="1004025" cy="100402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96A8B7-0E71-442E-9AAA-4D687A45C4E7}">
      <dsp:nvSpPr>
        <dsp:cNvPr id="0" name=""/>
        <dsp:cNvSpPr/>
      </dsp:nvSpPr>
      <dsp:spPr>
        <a:xfrm>
          <a:off x="0" y="1742456"/>
          <a:ext cx="9668693" cy="453600"/>
        </a:xfrm>
        <a:prstGeom prst="rect">
          <a:avLst/>
        </a:prstGeom>
        <a:solidFill>
          <a:schemeClr val="accent2">
            <a:alpha val="90000"/>
            <a:tint val="40000"/>
            <a:hueOff val="0"/>
            <a:satOff val="0"/>
            <a:lumOff val="0"/>
            <a:alphaOff val="0"/>
          </a:schemeClr>
        </a:solidFill>
        <a:ln w="12700" cap="rnd" cmpd="sng" algn="ctr">
          <a:solidFill>
            <a:schemeClr val="accent2">
              <a:hueOff val="0"/>
              <a:satOff val="0"/>
              <a:lumOff val="0"/>
              <a:alphaOff val="0"/>
            </a:schemeClr>
          </a:solidFill>
          <a:prstDash val="solid"/>
        </a:ln>
        <a:effectLst>
          <a:outerShdw blurRad="38100" dist="254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DED3C7E2-32A6-4F72-84C8-70CB3C23D955}">
      <dsp:nvSpPr>
        <dsp:cNvPr id="0" name=""/>
        <dsp:cNvSpPr/>
      </dsp:nvSpPr>
      <dsp:spPr>
        <a:xfrm>
          <a:off x="541548" y="1476776"/>
          <a:ext cx="7581674" cy="531360"/>
        </a:xfrm>
        <a:prstGeom prst="roundRect">
          <a:avLst/>
        </a:prstGeom>
        <a:gradFill rotWithShape="0">
          <a:gsLst>
            <a:gs pos="0">
              <a:schemeClr val="lt1">
                <a:hueOff val="0"/>
                <a:satOff val="0"/>
                <a:lumOff val="0"/>
                <a:alphaOff val="0"/>
                <a:tint val="96000"/>
                <a:lumMod val="100000"/>
              </a:schemeClr>
            </a:gs>
            <a:gs pos="78000">
              <a:schemeClr val="lt1">
                <a:hueOff val="0"/>
                <a:satOff val="0"/>
                <a:lumOff val="0"/>
                <a:alphaOff val="0"/>
                <a:shade val="94000"/>
                <a:lumMod val="94000"/>
              </a:schemeClr>
            </a:gs>
          </a:gsLst>
          <a:lin ang="5400000" scaled="0"/>
        </a:gra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dsp:spPr>
      <dsp:style>
        <a:lnRef idx="0">
          <a:scrgbClr r="0" g="0" b="0"/>
        </a:lnRef>
        <a:fillRef idx="3">
          <a:scrgbClr r="0" g="0" b="0"/>
        </a:fillRef>
        <a:effectRef idx="3">
          <a:scrgbClr r="0" g="0" b="0"/>
        </a:effectRef>
        <a:fontRef idx="minor">
          <a:schemeClr val="lt1"/>
        </a:fontRef>
      </dsp:style>
      <dsp:txBody>
        <a:bodyPr spcFirstLastPara="0" vert="horz" wrap="square" lIns="286569" tIns="0" rIns="286569" bIns="0" numCol="1" spcCol="1270" anchor="ctr" anchorCtr="0">
          <a:noAutofit/>
        </a:bodyPr>
        <a:lstStyle/>
        <a:p>
          <a:pPr marL="0" lvl="0" indent="0" algn="r" defTabSz="800100" rtl="1">
            <a:lnSpc>
              <a:spcPct val="90000"/>
            </a:lnSpc>
            <a:spcBef>
              <a:spcPct val="0"/>
            </a:spcBef>
            <a:spcAft>
              <a:spcPct val="35000"/>
            </a:spcAft>
            <a:buNone/>
          </a:pPr>
          <a:r>
            <a:rPr lang="fa-IR" sz="1800" b="1" kern="1200" dirty="0">
              <a:cs typeface="B Nazanin" panose="00000400000000000000" pitchFamily="2" charset="-78"/>
            </a:rPr>
            <a:t>تغییر مسئولیت در مسائل مربوط به منابع انسانی از متخصصان امور کارکنان به مدیران صف</a:t>
          </a:r>
        </a:p>
      </dsp:txBody>
      <dsp:txXfrm>
        <a:off x="567487" y="1502715"/>
        <a:ext cx="7529796" cy="479482"/>
      </dsp:txXfrm>
    </dsp:sp>
    <dsp:sp modelId="{C71C5E28-68AA-4BAF-B93F-879375F19812}">
      <dsp:nvSpPr>
        <dsp:cNvPr id="0" name=""/>
        <dsp:cNvSpPr/>
      </dsp:nvSpPr>
      <dsp:spPr>
        <a:xfrm>
          <a:off x="0" y="2558936"/>
          <a:ext cx="9740177" cy="453600"/>
        </a:xfrm>
        <a:prstGeom prst="rect">
          <a:avLst/>
        </a:prstGeom>
        <a:solidFill>
          <a:schemeClr val="accent2">
            <a:alpha val="90000"/>
            <a:tint val="40000"/>
            <a:hueOff val="0"/>
            <a:satOff val="0"/>
            <a:lumOff val="0"/>
            <a:alphaOff val="0"/>
          </a:schemeClr>
        </a:solidFill>
        <a:ln w="12700" cap="rnd" cmpd="sng" algn="ctr">
          <a:solidFill>
            <a:schemeClr val="accent2">
              <a:hueOff val="0"/>
              <a:satOff val="0"/>
              <a:lumOff val="0"/>
              <a:alphaOff val="0"/>
            </a:schemeClr>
          </a:solidFill>
          <a:prstDash val="solid"/>
        </a:ln>
        <a:effectLst>
          <a:outerShdw blurRad="38100" dist="254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6AE70113-427A-43A6-AFC1-967962F263B1}">
      <dsp:nvSpPr>
        <dsp:cNvPr id="0" name=""/>
        <dsp:cNvSpPr/>
      </dsp:nvSpPr>
      <dsp:spPr>
        <a:xfrm>
          <a:off x="541548" y="2293257"/>
          <a:ext cx="7581674" cy="531360"/>
        </a:xfrm>
        <a:prstGeom prst="roundRect">
          <a:avLst/>
        </a:prstGeom>
        <a:gradFill rotWithShape="0">
          <a:gsLst>
            <a:gs pos="0">
              <a:schemeClr val="lt1">
                <a:hueOff val="0"/>
                <a:satOff val="0"/>
                <a:lumOff val="0"/>
                <a:alphaOff val="0"/>
                <a:tint val="96000"/>
                <a:lumMod val="100000"/>
              </a:schemeClr>
            </a:gs>
            <a:gs pos="78000">
              <a:schemeClr val="lt1">
                <a:hueOff val="0"/>
                <a:satOff val="0"/>
                <a:lumOff val="0"/>
                <a:alphaOff val="0"/>
                <a:shade val="94000"/>
                <a:lumMod val="94000"/>
              </a:schemeClr>
            </a:gs>
          </a:gsLst>
          <a:lin ang="5400000" scaled="0"/>
        </a:gra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dsp:spPr>
      <dsp:style>
        <a:lnRef idx="0">
          <a:scrgbClr r="0" g="0" b="0"/>
        </a:lnRef>
        <a:fillRef idx="3">
          <a:scrgbClr r="0" g="0" b="0"/>
        </a:fillRef>
        <a:effectRef idx="3">
          <a:scrgbClr r="0" g="0" b="0"/>
        </a:effectRef>
        <a:fontRef idx="minor">
          <a:schemeClr val="lt1"/>
        </a:fontRef>
      </dsp:style>
      <dsp:txBody>
        <a:bodyPr spcFirstLastPara="0" vert="horz" wrap="square" lIns="286569" tIns="0" rIns="286569" bIns="0" numCol="1" spcCol="1270" anchor="ctr" anchorCtr="0">
          <a:noAutofit/>
        </a:bodyPr>
        <a:lstStyle/>
        <a:p>
          <a:pPr marL="0" lvl="0" indent="0" algn="r" defTabSz="800100" rtl="1">
            <a:lnSpc>
              <a:spcPct val="90000"/>
            </a:lnSpc>
            <a:spcBef>
              <a:spcPct val="0"/>
            </a:spcBef>
            <a:spcAft>
              <a:spcPct val="35000"/>
            </a:spcAft>
            <a:buNone/>
          </a:pPr>
          <a:r>
            <a:rPr lang="fa-IR" sz="1800" b="1" kern="1200" dirty="0">
              <a:cs typeface="B Nazanin" panose="00000400000000000000" pitchFamily="2" charset="-78"/>
            </a:rPr>
            <a:t>یکپارچه سازی سیاست های منابع انسانی با برنامه کسب و کار</a:t>
          </a:r>
        </a:p>
      </dsp:txBody>
      <dsp:txXfrm>
        <a:off x="567487" y="2319196"/>
        <a:ext cx="7529796" cy="479482"/>
      </dsp:txXfrm>
    </dsp:sp>
    <dsp:sp modelId="{D8F9F4BC-431E-448D-AAAF-4EFBC7B5A423}">
      <dsp:nvSpPr>
        <dsp:cNvPr id="0" name=""/>
        <dsp:cNvSpPr/>
      </dsp:nvSpPr>
      <dsp:spPr>
        <a:xfrm>
          <a:off x="0" y="3375417"/>
          <a:ext cx="9737144" cy="453600"/>
        </a:xfrm>
        <a:prstGeom prst="rect">
          <a:avLst/>
        </a:prstGeom>
        <a:solidFill>
          <a:schemeClr val="accent2">
            <a:alpha val="90000"/>
            <a:tint val="40000"/>
            <a:hueOff val="0"/>
            <a:satOff val="0"/>
            <a:lumOff val="0"/>
            <a:alphaOff val="0"/>
          </a:schemeClr>
        </a:solidFill>
        <a:ln w="12700" cap="rnd" cmpd="sng" algn="ctr">
          <a:solidFill>
            <a:schemeClr val="accent2">
              <a:hueOff val="0"/>
              <a:satOff val="0"/>
              <a:lumOff val="0"/>
              <a:alphaOff val="0"/>
            </a:schemeClr>
          </a:solidFill>
          <a:prstDash val="solid"/>
        </a:ln>
        <a:effectLst>
          <a:outerShdw blurRad="38100" dist="254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606C625D-BE5C-42DF-9CBE-2D6E38C1F46F}">
      <dsp:nvSpPr>
        <dsp:cNvPr id="0" name=""/>
        <dsp:cNvSpPr/>
      </dsp:nvSpPr>
      <dsp:spPr>
        <a:xfrm>
          <a:off x="541548" y="3109737"/>
          <a:ext cx="7581674" cy="531360"/>
        </a:xfrm>
        <a:prstGeom prst="roundRect">
          <a:avLst/>
        </a:prstGeom>
        <a:gradFill rotWithShape="0">
          <a:gsLst>
            <a:gs pos="0">
              <a:schemeClr val="lt1">
                <a:hueOff val="0"/>
                <a:satOff val="0"/>
                <a:lumOff val="0"/>
                <a:alphaOff val="0"/>
                <a:tint val="96000"/>
                <a:lumMod val="100000"/>
              </a:schemeClr>
            </a:gs>
            <a:gs pos="78000">
              <a:schemeClr val="lt1">
                <a:hueOff val="0"/>
                <a:satOff val="0"/>
                <a:lumOff val="0"/>
                <a:alphaOff val="0"/>
                <a:shade val="94000"/>
                <a:lumMod val="94000"/>
              </a:schemeClr>
            </a:gs>
          </a:gsLst>
          <a:lin ang="5400000" scaled="0"/>
        </a:gra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dsp:spPr>
      <dsp:style>
        <a:lnRef idx="0">
          <a:scrgbClr r="0" g="0" b="0"/>
        </a:lnRef>
        <a:fillRef idx="3">
          <a:scrgbClr r="0" g="0" b="0"/>
        </a:fillRef>
        <a:effectRef idx="3">
          <a:scrgbClr r="0" g="0" b="0"/>
        </a:effectRef>
        <a:fontRef idx="minor">
          <a:schemeClr val="lt1"/>
        </a:fontRef>
      </dsp:style>
      <dsp:txBody>
        <a:bodyPr spcFirstLastPara="0" vert="horz" wrap="square" lIns="286569" tIns="0" rIns="286569" bIns="0" numCol="1" spcCol="1270" anchor="ctr" anchorCtr="0">
          <a:noAutofit/>
        </a:bodyPr>
        <a:lstStyle/>
        <a:p>
          <a:pPr marL="0" lvl="0" indent="0" algn="r" defTabSz="800100" rtl="1">
            <a:lnSpc>
              <a:spcPct val="90000"/>
            </a:lnSpc>
            <a:spcBef>
              <a:spcPct val="0"/>
            </a:spcBef>
            <a:spcAft>
              <a:spcPct val="35000"/>
            </a:spcAft>
            <a:buNone/>
          </a:pPr>
          <a:r>
            <a:rPr lang="fa-IR" sz="1800" b="1" kern="1200" dirty="0">
              <a:cs typeface="B Nazanin" panose="00000400000000000000" pitchFamily="2" charset="-78"/>
            </a:rPr>
            <a:t>تغییر از دیدگاه جمع گرایانه به فردگرایانه</a:t>
          </a:r>
        </a:p>
      </dsp:txBody>
      <dsp:txXfrm>
        <a:off x="567487" y="3135676"/>
        <a:ext cx="7529796" cy="479482"/>
      </dsp:txXfrm>
    </dsp:sp>
    <dsp:sp modelId="{DAFCDE22-1000-42E8-8737-177678EF891C}">
      <dsp:nvSpPr>
        <dsp:cNvPr id="0" name=""/>
        <dsp:cNvSpPr/>
      </dsp:nvSpPr>
      <dsp:spPr>
        <a:xfrm>
          <a:off x="34225" y="4191897"/>
          <a:ext cx="9702919" cy="453600"/>
        </a:xfrm>
        <a:prstGeom prst="rect">
          <a:avLst/>
        </a:prstGeom>
        <a:solidFill>
          <a:schemeClr val="accent2">
            <a:alpha val="90000"/>
            <a:tint val="40000"/>
            <a:hueOff val="0"/>
            <a:satOff val="0"/>
            <a:lumOff val="0"/>
            <a:alphaOff val="0"/>
          </a:schemeClr>
        </a:solidFill>
        <a:ln w="12700" cap="rnd" cmpd="sng" algn="ctr">
          <a:solidFill>
            <a:schemeClr val="accent2">
              <a:hueOff val="0"/>
              <a:satOff val="0"/>
              <a:lumOff val="0"/>
              <a:alphaOff val="0"/>
            </a:schemeClr>
          </a:solidFill>
          <a:prstDash val="solid"/>
        </a:ln>
        <a:effectLst>
          <a:outerShdw blurRad="38100" dist="254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370D6313-BF55-4305-8DBD-EC7429210965}">
      <dsp:nvSpPr>
        <dsp:cNvPr id="0" name=""/>
        <dsp:cNvSpPr/>
      </dsp:nvSpPr>
      <dsp:spPr>
        <a:xfrm>
          <a:off x="541548" y="3926217"/>
          <a:ext cx="7581674" cy="531360"/>
        </a:xfrm>
        <a:prstGeom prst="roundRect">
          <a:avLst/>
        </a:prstGeom>
        <a:gradFill rotWithShape="0">
          <a:gsLst>
            <a:gs pos="0">
              <a:schemeClr val="lt1">
                <a:hueOff val="0"/>
                <a:satOff val="0"/>
                <a:lumOff val="0"/>
                <a:alphaOff val="0"/>
                <a:tint val="96000"/>
                <a:lumMod val="100000"/>
              </a:schemeClr>
            </a:gs>
            <a:gs pos="78000">
              <a:schemeClr val="lt1">
                <a:hueOff val="0"/>
                <a:satOff val="0"/>
                <a:lumOff val="0"/>
                <a:alphaOff val="0"/>
                <a:shade val="94000"/>
                <a:lumMod val="94000"/>
              </a:schemeClr>
            </a:gs>
          </a:gsLst>
          <a:lin ang="5400000" scaled="0"/>
        </a:gra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dsp:spPr>
      <dsp:style>
        <a:lnRef idx="0">
          <a:scrgbClr r="0" g="0" b="0"/>
        </a:lnRef>
        <a:fillRef idx="3">
          <a:scrgbClr r="0" g="0" b="0"/>
        </a:fillRef>
        <a:effectRef idx="3">
          <a:scrgbClr r="0" g="0" b="0"/>
        </a:effectRef>
        <a:fontRef idx="minor">
          <a:schemeClr val="lt1"/>
        </a:fontRef>
      </dsp:style>
      <dsp:txBody>
        <a:bodyPr spcFirstLastPara="0" vert="horz" wrap="square" lIns="286569" tIns="0" rIns="286569" bIns="0" numCol="1" spcCol="1270" anchor="ctr" anchorCtr="0">
          <a:noAutofit/>
        </a:bodyPr>
        <a:lstStyle/>
        <a:p>
          <a:pPr marL="0" lvl="0" indent="0" algn="r" defTabSz="800100" rtl="1">
            <a:lnSpc>
              <a:spcPct val="90000"/>
            </a:lnSpc>
            <a:spcBef>
              <a:spcPct val="0"/>
            </a:spcBef>
            <a:spcAft>
              <a:spcPct val="35000"/>
            </a:spcAft>
            <a:buNone/>
          </a:pPr>
          <a:r>
            <a:rPr lang="fa-IR" sz="1800" b="1" kern="1200" dirty="0">
              <a:cs typeface="B Nazanin" panose="00000400000000000000" pitchFamily="2" charset="-78"/>
            </a:rPr>
            <a:t>تاکید بر تعهد</a:t>
          </a:r>
        </a:p>
      </dsp:txBody>
      <dsp:txXfrm>
        <a:off x="567487" y="3952156"/>
        <a:ext cx="7529796" cy="47948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51DF5D-BE3B-4851-A7FA-616449256A53}">
      <dsp:nvSpPr>
        <dsp:cNvPr id="0" name=""/>
        <dsp:cNvSpPr/>
      </dsp:nvSpPr>
      <dsp:spPr>
        <a:xfrm>
          <a:off x="2357437" y="0"/>
          <a:ext cx="3881437" cy="3881437"/>
        </a:xfrm>
        <a:prstGeom prst="diamond">
          <a:avLst/>
        </a:prstGeom>
        <a:solidFill>
          <a:schemeClr val="accent2">
            <a:tint val="40000"/>
            <a:hueOff val="0"/>
            <a:satOff val="0"/>
            <a:lumOff val="0"/>
            <a:alphaOff val="0"/>
          </a:schemeClr>
        </a:solidFill>
        <a:ln>
          <a:noFill/>
        </a:ln>
        <a:effectLst/>
        <a:sp3d z="-400500" extrusionH="63500" contourW="12700" prstMaterial="matte">
          <a:contourClr>
            <a:schemeClr val="lt1">
              <a:tint val="50000"/>
            </a:schemeClr>
          </a:contourClr>
        </a:sp3d>
      </dsp:spPr>
      <dsp:style>
        <a:lnRef idx="0">
          <a:scrgbClr r="0" g="0" b="0"/>
        </a:lnRef>
        <a:fillRef idx="1">
          <a:scrgbClr r="0" g="0" b="0"/>
        </a:fillRef>
        <a:effectRef idx="0">
          <a:scrgbClr r="0" g="0" b="0"/>
        </a:effectRef>
        <a:fontRef idx="minor"/>
      </dsp:style>
    </dsp:sp>
    <dsp:sp modelId="{F7AA0625-C5DC-47E7-8F3A-886C02F90DE0}">
      <dsp:nvSpPr>
        <dsp:cNvPr id="0" name=""/>
        <dsp:cNvSpPr/>
      </dsp:nvSpPr>
      <dsp:spPr>
        <a:xfrm>
          <a:off x="2726174" y="368736"/>
          <a:ext cx="1513760" cy="1513760"/>
        </a:xfrm>
        <a:prstGeom prst="roundRect">
          <a:avLst/>
        </a:prstGeom>
        <a:solidFill>
          <a:schemeClr val="accent2">
            <a:shade val="80000"/>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rtl="1">
            <a:lnSpc>
              <a:spcPct val="90000"/>
            </a:lnSpc>
            <a:spcBef>
              <a:spcPct val="0"/>
            </a:spcBef>
            <a:spcAft>
              <a:spcPct val="35000"/>
            </a:spcAft>
            <a:buNone/>
          </a:pPr>
          <a:r>
            <a:rPr lang="fa-IR" sz="2500" b="1" kern="1200" dirty="0">
              <a:cs typeface="B Nazanin" panose="00000400000000000000" pitchFamily="2" charset="-78"/>
            </a:rPr>
            <a:t>انعطاف پذیری</a:t>
          </a:r>
        </a:p>
      </dsp:txBody>
      <dsp:txXfrm>
        <a:off x="2800070" y="442632"/>
        <a:ext cx="1365968" cy="1365968"/>
      </dsp:txXfrm>
    </dsp:sp>
    <dsp:sp modelId="{45E94189-5814-4A03-8F6B-251B62FC0215}">
      <dsp:nvSpPr>
        <dsp:cNvPr id="0" name=""/>
        <dsp:cNvSpPr/>
      </dsp:nvSpPr>
      <dsp:spPr>
        <a:xfrm>
          <a:off x="4356377" y="368736"/>
          <a:ext cx="1513760" cy="1513760"/>
        </a:xfrm>
        <a:prstGeom prst="roundRect">
          <a:avLst/>
        </a:prstGeom>
        <a:solidFill>
          <a:schemeClr val="accent2">
            <a:shade val="80000"/>
            <a:hueOff val="157826"/>
            <a:satOff val="-6190"/>
            <a:lumOff val="9892"/>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rtl="1">
            <a:lnSpc>
              <a:spcPct val="90000"/>
            </a:lnSpc>
            <a:spcBef>
              <a:spcPct val="0"/>
            </a:spcBef>
            <a:spcAft>
              <a:spcPct val="35000"/>
            </a:spcAft>
            <a:buNone/>
          </a:pPr>
          <a:r>
            <a:rPr lang="fa-IR" sz="2500" b="1" kern="1200" dirty="0">
              <a:cs typeface="B Nazanin" panose="00000400000000000000" pitchFamily="2" charset="-78"/>
            </a:rPr>
            <a:t>تعهد</a:t>
          </a:r>
        </a:p>
      </dsp:txBody>
      <dsp:txXfrm>
        <a:off x="4430273" y="442632"/>
        <a:ext cx="1365968" cy="1365968"/>
      </dsp:txXfrm>
    </dsp:sp>
    <dsp:sp modelId="{5D1CB4E2-96A1-4B9D-9CAF-F542271FFA38}">
      <dsp:nvSpPr>
        <dsp:cNvPr id="0" name=""/>
        <dsp:cNvSpPr/>
      </dsp:nvSpPr>
      <dsp:spPr>
        <a:xfrm>
          <a:off x="2726174" y="1998940"/>
          <a:ext cx="1513760" cy="1513760"/>
        </a:xfrm>
        <a:prstGeom prst="roundRect">
          <a:avLst/>
        </a:prstGeom>
        <a:solidFill>
          <a:schemeClr val="accent2">
            <a:shade val="80000"/>
            <a:hueOff val="315652"/>
            <a:satOff val="-12380"/>
            <a:lumOff val="19785"/>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rtl="1">
            <a:lnSpc>
              <a:spcPct val="90000"/>
            </a:lnSpc>
            <a:spcBef>
              <a:spcPct val="0"/>
            </a:spcBef>
            <a:spcAft>
              <a:spcPct val="35000"/>
            </a:spcAft>
            <a:buNone/>
          </a:pPr>
          <a:r>
            <a:rPr lang="fa-IR" sz="2500" b="1" kern="1200" dirty="0">
              <a:cs typeface="B Nazanin" panose="00000400000000000000" pitchFamily="2" charset="-78"/>
            </a:rPr>
            <a:t>یکپارچگی</a:t>
          </a:r>
        </a:p>
      </dsp:txBody>
      <dsp:txXfrm>
        <a:off x="2800070" y="2072836"/>
        <a:ext cx="1365968" cy="1365968"/>
      </dsp:txXfrm>
    </dsp:sp>
    <dsp:sp modelId="{24D125C5-6624-48E5-848D-F1B1A5A00584}">
      <dsp:nvSpPr>
        <dsp:cNvPr id="0" name=""/>
        <dsp:cNvSpPr/>
      </dsp:nvSpPr>
      <dsp:spPr>
        <a:xfrm>
          <a:off x="4356377" y="1998940"/>
          <a:ext cx="1513760" cy="1513760"/>
        </a:xfrm>
        <a:prstGeom prst="roundRect">
          <a:avLst/>
        </a:prstGeom>
        <a:solidFill>
          <a:schemeClr val="accent2">
            <a:shade val="80000"/>
            <a:hueOff val="473479"/>
            <a:satOff val="-18570"/>
            <a:lumOff val="29677"/>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rtl="1">
            <a:lnSpc>
              <a:spcPct val="90000"/>
            </a:lnSpc>
            <a:spcBef>
              <a:spcPct val="0"/>
            </a:spcBef>
            <a:spcAft>
              <a:spcPct val="35000"/>
            </a:spcAft>
            <a:buNone/>
          </a:pPr>
          <a:r>
            <a:rPr lang="fa-IR" sz="2500" b="1" kern="1200" dirty="0">
              <a:cs typeface="B Nazanin" panose="00000400000000000000" pitchFamily="2" charset="-78"/>
            </a:rPr>
            <a:t>کیفیت</a:t>
          </a:r>
        </a:p>
      </dsp:txBody>
      <dsp:txXfrm>
        <a:off x="4430273" y="2072836"/>
        <a:ext cx="1365968" cy="136596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CCB268-9616-45DD-BB9D-D06828B498B8}">
      <dsp:nvSpPr>
        <dsp:cNvPr id="0" name=""/>
        <dsp:cNvSpPr/>
      </dsp:nvSpPr>
      <dsp:spPr>
        <a:xfrm>
          <a:off x="791" y="1041383"/>
          <a:ext cx="1944508" cy="486127"/>
        </a:xfrm>
        <a:prstGeom prst="roundRect">
          <a:avLst>
            <a:gd name="adj" fmla="val 10000"/>
          </a:avLst>
        </a:prstGeom>
        <a:gradFill rotWithShape="0">
          <a:gsLst>
            <a:gs pos="0">
              <a:schemeClr val="accent2">
                <a:alpha val="90000"/>
                <a:hueOff val="0"/>
                <a:satOff val="0"/>
                <a:lumOff val="0"/>
                <a:alphaOff val="0"/>
                <a:tint val="96000"/>
                <a:lumMod val="100000"/>
              </a:schemeClr>
            </a:gs>
            <a:gs pos="78000">
              <a:schemeClr val="accent2">
                <a:alpha val="90000"/>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rtl="1">
            <a:lnSpc>
              <a:spcPct val="90000"/>
            </a:lnSpc>
            <a:spcBef>
              <a:spcPct val="0"/>
            </a:spcBef>
            <a:spcAft>
              <a:spcPct val="35000"/>
            </a:spcAft>
            <a:buNone/>
          </a:pPr>
          <a:r>
            <a:rPr lang="fa-IR" sz="1500" kern="1200" dirty="0"/>
            <a:t>تحلیل شغل</a:t>
          </a:r>
        </a:p>
      </dsp:txBody>
      <dsp:txXfrm>
        <a:off x="15029" y="1055621"/>
        <a:ext cx="1916032" cy="457651"/>
      </dsp:txXfrm>
    </dsp:sp>
    <dsp:sp modelId="{1B44B4F5-11C4-4133-B890-4C165D2A7EAD}">
      <dsp:nvSpPr>
        <dsp:cNvPr id="0" name=""/>
        <dsp:cNvSpPr/>
      </dsp:nvSpPr>
      <dsp:spPr>
        <a:xfrm rot="5400000">
          <a:off x="930509" y="1570046"/>
          <a:ext cx="85072" cy="85072"/>
        </a:xfrm>
        <a:prstGeom prst="rightArrow">
          <a:avLst>
            <a:gd name="adj1" fmla="val 66700"/>
            <a:gd name="adj2" fmla="val 50000"/>
          </a:avLst>
        </a:prstGeom>
        <a:gradFill rotWithShape="0">
          <a:gsLst>
            <a:gs pos="0">
              <a:schemeClr val="accent2">
                <a:shade val="90000"/>
                <a:hueOff val="0"/>
                <a:satOff val="0"/>
                <a:lumOff val="0"/>
                <a:alphaOff val="0"/>
                <a:tint val="96000"/>
                <a:lumMod val="100000"/>
              </a:schemeClr>
            </a:gs>
            <a:gs pos="78000">
              <a:schemeClr val="accent2">
                <a:shade val="90000"/>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73DE2203-3E1B-4E8A-85D9-A6B052FB2C2C}">
      <dsp:nvSpPr>
        <dsp:cNvPr id="0" name=""/>
        <dsp:cNvSpPr/>
      </dsp:nvSpPr>
      <dsp:spPr>
        <a:xfrm>
          <a:off x="791" y="1697654"/>
          <a:ext cx="1944508" cy="486127"/>
        </a:xfrm>
        <a:prstGeom prst="roundRect">
          <a:avLst>
            <a:gd name="adj" fmla="val 10000"/>
          </a:avLst>
        </a:prstGeom>
        <a:solidFill>
          <a:schemeClr val="accent2">
            <a:alpha val="90000"/>
            <a:tint val="40000"/>
            <a:hueOff val="0"/>
            <a:satOff val="0"/>
            <a:lumOff val="0"/>
            <a:alphaOff val="0"/>
          </a:schemeClr>
        </a:solidFill>
        <a:ln w="12700" cap="rnd" cmpd="sng" algn="ctr">
          <a:solidFill>
            <a:schemeClr val="accent2">
              <a:alpha val="90000"/>
              <a:tint val="40000"/>
              <a:hueOff val="0"/>
              <a:satOff val="0"/>
              <a:lumOff val="0"/>
              <a:alphaOff val="0"/>
            </a:schemeClr>
          </a:solidFill>
          <a:prstDash val="solid"/>
        </a:ln>
        <a:effectLst>
          <a:outerShdw blurRad="38100" dist="254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9050" tIns="19050" rIns="19050" bIns="19050" numCol="1" spcCol="1270" anchor="ctr" anchorCtr="0">
          <a:noAutofit/>
        </a:bodyPr>
        <a:lstStyle/>
        <a:p>
          <a:pPr marL="0" lvl="0" indent="0" algn="ctr" defTabSz="666750" rtl="1">
            <a:lnSpc>
              <a:spcPct val="90000"/>
            </a:lnSpc>
            <a:spcBef>
              <a:spcPct val="0"/>
            </a:spcBef>
            <a:spcAft>
              <a:spcPct val="35000"/>
            </a:spcAft>
            <a:buNone/>
          </a:pPr>
          <a:r>
            <a:rPr lang="fa-IR" sz="1500" kern="1200" dirty="0"/>
            <a:t>استخدام و انتخاب</a:t>
          </a:r>
        </a:p>
      </dsp:txBody>
      <dsp:txXfrm>
        <a:off x="15029" y="1711892"/>
        <a:ext cx="1916032" cy="457651"/>
      </dsp:txXfrm>
    </dsp:sp>
    <dsp:sp modelId="{BDB2D989-E21C-478A-B3AA-B2CBE42BCDB7}">
      <dsp:nvSpPr>
        <dsp:cNvPr id="0" name=""/>
        <dsp:cNvSpPr/>
      </dsp:nvSpPr>
      <dsp:spPr>
        <a:xfrm rot="5400000">
          <a:off x="930509" y="2226318"/>
          <a:ext cx="85072" cy="85072"/>
        </a:xfrm>
        <a:prstGeom prst="rightArrow">
          <a:avLst>
            <a:gd name="adj1" fmla="val 66700"/>
            <a:gd name="adj2" fmla="val 50000"/>
          </a:avLst>
        </a:prstGeom>
        <a:gradFill rotWithShape="0">
          <a:gsLst>
            <a:gs pos="0">
              <a:schemeClr val="accent2">
                <a:shade val="90000"/>
                <a:hueOff val="80540"/>
                <a:satOff val="-3043"/>
                <a:lumOff val="5265"/>
                <a:alphaOff val="0"/>
                <a:tint val="96000"/>
                <a:lumMod val="100000"/>
              </a:schemeClr>
            </a:gs>
            <a:gs pos="78000">
              <a:schemeClr val="accent2">
                <a:shade val="90000"/>
                <a:hueOff val="80540"/>
                <a:satOff val="-3043"/>
                <a:lumOff val="5265"/>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C3651287-8230-4AC7-AE95-80CD271AC022}">
      <dsp:nvSpPr>
        <dsp:cNvPr id="0" name=""/>
        <dsp:cNvSpPr/>
      </dsp:nvSpPr>
      <dsp:spPr>
        <a:xfrm>
          <a:off x="791" y="2353926"/>
          <a:ext cx="1944508" cy="486127"/>
        </a:xfrm>
        <a:prstGeom prst="roundRect">
          <a:avLst>
            <a:gd name="adj" fmla="val 10000"/>
          </a:avLst>
        </a:prstGeom>
        <a:solidFill>
          <a:schemeClr val="accent2">
            <a:alpha val="90000"/>
            <a:tint val="40000"/>
            <a:hueOff val="0"/>
            <a:satOff val="0"/>
            <a:lumOff val="0"/>
            <a:alphaOff val="0"/>
          </a:schemeClr>
        </a:solidFill>
        <a:ln w="12700" cap="rnd" cmpd="sng" algn="ctr">
          <a:solidFill>
            <a:schemeClr val="accent2">
              <a:alpha val="90000"/>
              <a:tint val="40000"/>
              <a:hueOff val="0"/>
              <a:satOff val="0"/>
              <a:lumOff val="0"/>
              <a:alphaOff val="0"/>
            </a:schemeClr>
          </a:solidFill>
          <a:prstDash val="solid"/>
        </a:ln>
        <a:effectLst>
          <a:outerShdw blurRad="38100" dist="254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9050" tIns="19050" rIns="19050" bIns="19050" numCol="1" spcCol="1270" anchor="ctr" anchorCtr="0">
          <a:noAutofit/>
        </a:bodyPr>
        <a:lstStyle/>
        <a:p>
          <a:pPr marL="0" lvl="0" indent="0" algn="ctr" defTabSz="666750" rtl="1">
            <a:lnSpc>
              <a:spcPct val="90000"/>
            </a:lnSpc>
            <a:spcBef>
              <a:spcPct val="0"/>
            </a:spcBef>
            <a:spcAft>
              <a:spcPct val="35000"/>
            </a:spcAft>
            <a:buNone/>
          </a:pPr>
          <a:r>
            <a:rPr lang="fa-IR" sz="1500" kern="1200" dirty="0"/>
            <a:t>مدیریت دانش</a:t>
          </a:r>
        </a:p>
      </dsp:txBody>
      <dsp:txXfrm>
        <a:off x="15029" y="2368164"/>
        <a:ext cx="1916032" cy="457651"/>
      </dsp:txXfrm>
    </dsp:sp>
    <dsp:sp modelId="{BDA8714B-26A2-4E47-B704-01BD4D4C345A}">
      <dsp:nvSpPr>
        <dsp:cNvPr id="0" name=""/>
        <dsp:cNvSpPr/>
      </dsp:nvSpPr>
      <dsp:spPr>
        <a:xfrm>
          <a:off x="2217531" y="1041383"/>
          <a:ext cx="1944508" cy="486127"/>
        </a:xfrm>
        <a:prstGeom prst="roundRect">
          <a:avLst>
            <a:gd name="adj" fmla="val 10000"/>
          </a:avLst>
        </a:prstGeom>
        <a:gradFill rotWithShape="0">
          <a:gsLst>
            <a:gs pos="0">
              <a:schemeClr val="accent2">
                <a:alpha val="90000"/>
                <a:hueOff val="0"/>
                <a:satOff val="0"/>
                <a:lumOff val="0"/>
                <a:alphaOff val="-13333"/>
                <a:tint val="96000"/>
                <a:lumMod val="100000"/>
              </a:schemeClr>
            </a:gs>
            <a:gs pos="78000">
              <a:schemeClr val="accent2">
                <a:alpha val="90000"/>
                <a:hueOff val="0"/>
                <a:satOff val="0"/>
                <a:lumOff val="0"/>
                <a:alphaOff val="-13333"/>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rtl="1">
            <a:lnSpc>
              <a:spcPct val="90000"/>
            </a:lnSpc>
            <a:spcBef>
              <a:spcPct val="0"/>
            </a:spcBef>
            <a:spcAft>
              <a:spcPct val="35000"/>
            </a:spcAft>
            <a:buNone/>
          </a:pPr>
          <a:r>
            <a:rPr lang="fa-IR" sz="1500" kern="1200" dirty="0"/>
            <a:t>سیاست فرصت های برابر و نظارت</a:t>
          </a:r>
        </a:p>
      </dsp:txBody>
      <dsp:txXfrm>
        <a:off x="2231769" y="1055621"/>
        <a:ext cx="1916032" cy="457651"/>
      </dsp:txXfrm>
    </dsp:sp>
    <dsp:sp modelId="{27B40F22-1ADC-414B-BD0D-9F753404079B}">
      <dsp:nvSpPr>
        <dsp:cNvPr id="0" name=""/>
        <dsp:cNvSpPr/>
      </dsp:nvSpPr>
      <dsp:spPr>
        <a:xfrm rot="5400000">
          <a:off x="3147249" y="1570046"/>
          <a:ext cx="85072" cy="85072"/>
        </a:xfrm>
        <a:prstGeom prst="rightArrow">
          <a:avLst>
            <a:gd name="adj1" fmla="val 66700"/>
            <a:gd name="adj2" fmla="val 50000"/>
          </a:avLst>
        </a:prstGeom>
        <a:gradFill rotWithShape="0">
          <a:gsLst>
            <a:gs pos="0">
              <a:schemeClr val="accent2">
                <a:shade val="90000"/>
                <a:hueOff val="161080"/>
                <a:satOff val="-6086"/>
                <a:lumOff val="10530"/>
                <a:alphaOff val="0"/>
                <a:tint val="96000"/>
                <a:lumMod val="100000"/>
              </a:schemeClr>
            </a:gs>
            <a:gs pos="78000">
              <a:schemeClr val="accent2">
                <a:shade val="90000"/>
                <a:hueOff val="161080"/>
                <a:satOff val="-6086"/>
                <a:lumOff val="1053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CF9422AF-BF4F-410D-BE84-571F13C2BD61}">
      <dsp:nvSpPr>
        <dsp:cNvPr id="0" name=""/>
        <dsp:cNvSpPr/>
      </dsp:nvSpPr>
      <dsp:spPr>
        <a:xfrm>
          <a:off x="2217531" y="1697654"/>
          <a:ext cx="1944508" cy="486127"/>
        </a:xfrm>
        <a:prstGeom prst="roundRect">
          <a:avLst>
            <a:gd name="adj" fmla="val 10000"/>
          </a:avLst>
        </a:prstGeom>
        <a:solidFill>
          <a:schemeClr val="accent2">
            <a:alpha val="90000"/>
            <a:tint val="40000"/>
            <a:hueOff val="0"/>
            <a:satOff val="0"/>
            <a:lumOff val="0"/>
            <a:alphaOff val="0"/>
          </a:schemeClr>
        </a:solidFill>
        <a:ln w="12700" cap="rnd" cmpd="sng" algn="ctr">
          <a:solidFill>
            <a:schemeClr val="accent2">
              <a:alpha val="90000"/>
              <a:tint val="40000"/>
              <a:hueOff val="0"/>
              <a:satOff val="0"/>
              <a:lumOff val="0"/>
              <a:alphaOff val="0"/>
            </a:schemeClr>
          </a:solidFill>
          <a:prstDash val="solid"/>
        </a:ln>
        <a:effectLst>
          <a:outerShdw blurRad="38100" dist="254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9050" tIns="19050" rIns="19050" bIns="19050" numCol="1" spcCol="1270" anchor="ctr" anchorCtr="0">
          <a:noAutofit/>
        </a:bodyPr>
        <a:lstStyle/>
        <a:p>
          <a:pPr marL="0" lvl="0" indent="0" algn="ctr" defTabSz="666750" rtl="1">
            <a:lnSpc>
              <a:spcPct val="90000"/>
            </a:lnSpc>
            <a:spcBef>
              <a:spcPct val="0"/>
            </a:spcBef>
            <a:spcAft>
              <a:spcPct val="35000"/>
            </a:spcAft>
            <a:buNone/>
          </a:pPr>
          <a:r>
            <a:rPr lang="fa-IR" sz="1500" kern="1200" dirty="0"/>
            <a:t>کاریابی آموزش و توسعه</a:t>
          </a:r>
        </a:p>
      </dsp:txBody>
      <dsp:txXfrm>
        <a:off x="2231769" y="1711892"/>
        <a:ext cx="1916032" cy="457651"/>
      </dsp:txXfrm>
    </dsp:sp>
    <dsp:sp modelId="{96B20BA6-5F47-4634-91BF-1D0933268C8C}">
      <dsp:nvSpPr>
        <dsp:cNvPr id="0" name=""/>
        <dsp:cNvSpPr/>
      </dsp:nvSpPr>
      <dsp:spPr>
        <a:xfrm rot="5400000">
          <a:off x="3147249" y="2226318"/>
          <a:ext cx="85072" cy="85072"/>
        </a:xfrm>
        <a:prstGeom prst="rightArrow">
          <a:avLst>
            <a:gd name="adj1" fmla="val 66700"/>
            <a:gd name="adj2" fmla="val 50000"/>
          </a:avLst>
        </a:prstGeom>
        <a:gradFill rotWithShape="0">
          <a:gsLst>
            <a:gs pos="0">
              <a:schemeClr val="accent2">
                <a:shade val="90000"/>
                <a:hueOff val="241620"/>
                <a:satOff val="-9129"/>
                <a:lumOff val="15795"/>
                <a:alphaOff val="0"/>
                <a:tint val="96000"/>
                <a:lumMod val="100000"/>
              </a:schemeClr>
            </a:gs>
            <a:gs pos="78000">
              <a:schemeClr val="accent2">
                <a:shade val="90000"/>
                <a:hueOff val="241620"/>
                <a:satOff val="-9129"/>
                <a:lumOff val="15795"/>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2DBC9F11-A4A5-420C-AC6A-105EE3F17DB5}">
      <dsp:nvSpPr>
        <dsp:cNvPr id="0" name=""/>
        <dsp:cNvSpPr/>
      </dsp:nvSpPr>
      <dsp:spPr>
        <a:xfrm>
          <a:off x="2217531" y="2353926"/>
          <a:ext cx="1944508" cy="486127"/>
        </a:xfrm>
        <a:prstGeom prst="roundRect">
          <a:avLst>
            <a:gd name="adj" fmla="val 10000"/>
          </a:avLst>
        </a:prstGeom>
        <a:solidFill>
          <a:schemeClr val="accent2">
            <a:alpha val="90000"/>
            <a:tint val="40000"/>
            <a:hueOff val="0"/>
            <a:satOff val="0"/>
            <a:lumOff val="0"/>
            <a:alphaOff val="0"/>
          </a:schemeClr>
        </a:solidFill>
        <a:ln w="12700" cap="rnd" cmpd="sng" algn="ctr">
          <a:solidFill>
            <a:schemeClr val="accent2">
              <a:alpha val="90000"/>
              <a:tint val="40000"/>
              <a:hueOff val="0"/>
              <a:satOff val="0"/>
              <a:lumOff val="0"/>
              <a:alphaOff val="0"/>
            </a:schemeClr>
          </a:solidFill>
          <a:prstDash val="solid"/>
        </a:ln>
        <a:effectLst>
          <a:outerShdw blurRad="38100" dist="254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9050" tIns="19050" rIns="19050" bIns="19050" numCol="1" spcCol="1270" anchor="ctr" anchorCtr="0">
          <a:noAutofit/>
        </a:bodyPr>
        <a:lstStyle/>
        <a:p>
          <a:pPr marL="0" lvl="0" indent="0" algn="ctr" defTabSz="666750" rtl="1">
            <a:lnSpc>
              <a:spcPct val="90000"/>
            </a:lnSpc>
            <a:spcBef>
              <a:spcPct val="0"/>
            </a:spcBef>
            <a:spcAft>
              <a:spcPct val="35000"/>
            </a:spcAft>
            <a:buNone/>
          </a:pPr>
          <a:r>
            <a:rPr lang="fa-IR" sz="1500" kern="1200" dirty="0"/>
            <a:t>نحوه رسیدگی به شکایات</a:t>
          </a:r>
        </a:p>
      </dsp:txBody>
      <dsp:txXfrm>
        <a:off x="2231769" y="2368164"/>
        <a:ext cx="1916032" cy="457651"/>
      </dsp:txXfrm>
    </dsp:sp>
    <dsp:sp modelId="{86993E6B-3130-4DFB-AFFD-43293C42AD9D}">
      <dsp:nvSpPr>
        <dsp:cNvPr id="0" name=""/>
        <dsp:cNvSpPr/>
      </dsp:nvSpPr>
      <dsp:spPr>
        <a:xfrm>
          <a:off x="4434271" y="1041383"/>
          <a:ext cx="1944508" cy="486127"/>
        </a:xfrm>
        <a:prstGeom prst="roundRect">
          <a:avLst>
            <a:gd name="adj" fmla="val 10000"/>
          </a:avLst>
        </a:prstGeom>
        <a:gradFill rotWithShape="0">
          <a:gsLst>
            <a:gs pos="0">
              <a:schemeClr val="accent2">
                <a:alpha val="90000"/>
                <a:hueOff val="0"/>
                <a:satOff val="0"/>
                <a:lumOff val="0"/>
                <a:alphaOff val="-26667"/>
                <a:tint val="96000"/>
                <a:lumMod val="100000"/>
              </a:schemeClr>
            </a:gs>
            <a:gs pos="78000">
              <a:schemeClr val="accent2">
                <a:alpha val="90000"/>
                <a:hueOff val="0"/>
                <a:satOff val="0"/>
                <a:lumOff val="0"/>
                <a:alphaOff val="-26667"/>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rtl="1">
            <a:lnSpc>
              <a:spcPct val="90000"/>
            </a:lnSpc>
            <a:spcBef>
              <a:spcPct val="0"/>
            </a:spcBef>
            <a:spcAft>
              <a:spcPct val="35000"/>
            </a:spcAft>
            <a:buNone/>
          </a:pPr>
          <a:r>
            <a:rPr lang="fa-IR" sz="1500" kern="1200" dirty="0"/>
            <a:t>برنامه ریزی منابع انسانی</a:t>
          </a:r>
        </a:p>
      </dsp:txBody>
      <dsp:txXfrm>
        <a:off x="4448509" y="1055621"/>
        <a:ext cx="1916032" cy="457651"/>
      </dsp:txXfrm>
    </dsp:sp>
    <dsp:sp modelId="{ECAC48D9-4D93-4ADE-9C0C-7A28216EE049}">
      <dsp:nvSpPr>
        <dsp:cNvPr id="0" name=""/>
        <dsp:cNvSpPr/>
      </dsp:nvSpPr>
      <dsp:spPr>
        <a:xfrm rot="5400000">
          <a:off x="5363989" y="1570046"/>
          <a:ext cx="85072" cy="85072"/>
        </a:xfrm>
        <a:prstGeom prst="rightArrow">
          <a:avLst>
            <a:gd name="adj1" fmla="val 66700"/>
            <a:gd name="adj2" fmla="val 50000"/>
          </a:avLst>
        </a:prstGeom>
        <a:gradFill rotWithShape="0">
          <a:gsLst>
            <a:gs pos="0">
              <a:schemeClr val="accent2">
                <a:shade val="90000"/>
                <a:hueOff val="322160"/>
                <a:satOff val="-12172"/>
                <a:lumOff val="21060"/>
                <a:alphaOff val="0"/>
                <a:tint val="96000"/>
                <a:lumMod val="100000"/>
              </a:schemeClr>
            </a:gs>
            <a:gs pos="78000">
              <a:schemeClr val="accent2">
                <a:shade val="90000"/>
                <a:hueOff val="322160"/>
                <a:satOff val="-12172"/>
                <a:lumOff val="2106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3D1C31C6-6C92-4ED5-9B00-938ED510005E}">
      <dsp:nvSpPr>
        <dsp:cNvPr id="0" name=""/>
        <dsp:cNvSpPr/>
      </dsp:nvSpPr>
      <dsp:spPr>
        <a:xfrm>
          <a:off x="4434271" y="1697654"/>
          <a:ext cx="1944508" cy="486127"/>
        </a:xfrm>
        <a:prstGeom prst="roundRect">
          <a:avLst>
            <a:gd name="adj" fmla="val 10000"/>
          </a:avLst>
        </a:prstGeom>
        <a:solidFill>
          <a:schemeClr val="accent2">
            <a:alpha val="90000"/>
            <a:tint val="40000"/>
            <a:hueOff val="0"/>
            <a:satOff val="0"/>
            <a:lumOff val="0"/>
            <a:alphaOff val="0"/>
          </a:schemeClr>
        </a:solidFill>
        <a:ln w="12700" cap="rnd" cmpd="sng" algn="ctr">
          <a:solidFill>
            <a:schemeClr val="accent2">
              <a:alpha val="90000"/>
              <a:tint val="40000"/>
              <a:hueOff val="0"/>
              <a:satOff val="0"/>
              <a:lumOff val="0"/>
              <a:alphaOff val="0"/>
            </a:schemeClr>
          </a:solidFill>
          <a:prstDash val="solid"/>
        </a:ln>
        <a:effectLst>
          <a:outerShdw blurRad="38100" dist="254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9050" tIns="19050" rIns="19050" bIns="19050" numCol="1" spcCol="1270" anchor="ctr" anchorCtr="0">
          <a:noAutofit/>
        </a:bodyPr>
        <a:lstStyle/>
        <a:p>
          <a:pPr marL="0" lvl="0" indent="0" algn="ctr" defTabSz="666750" rtl="1">
            <a:lnSpc>
              <a:spcPct val="90000"/>
            </a:lnSpc>
            <a:spcBef>
              <a:spcPct val="0"/>
            </a:spcBef>
            <a:spcAft>
              <a:spcPct val="35000"/>
            </a:spcAft>
            <a:buNone/>
          </a:pPr>
          <a:r>
            <a:rPr lang="fa-IR" sz="1500" kern="1200" dirty="0"/>
            <a:t>مدیریت فرهنگی</a:t>
          </a:r>
        </a:p>
      </dsp:txBody>
      <dsp:txXfrm>
        <a:off x="4448509" y="1711892"/>
        <a:ext cx="1916032" cy="457651"/>
      </dsp:txXfrm>
    </dsp:sp>
    <dsp:sp modelId="{381C429F-5FA3-46A2-BC0E-74D2555FBA6A}">
      <dsp:nvSpPr>
        <dsp:cNvPr id="0" name=""/>
        <dsp:cNvSpPr/>
      </dsp:nvSpPr>
      <dsp:spPr>
        <a:xfrm rot="5400000">
          <a:off x="5363989" y="2226318"/>
          <a:ext cx="85072" cy="85072"/>
        </a:xfrm>
        <a:prstGeom prst="rightArrow">
          <a:avLst>
            <a:gd name="adj1" fmla="val 66700"/>
            <a:gd name="adj2" fmla="val 50000"/>
          </a:avLst>
        </a:prstGeom>
        <a:gradFill rotWithShape="0">
          <a:gsLst>
            <a:gs pos="0">
              <a:schemeClr val="accent2">
                <a:shade val="90000"/>
                <a:hueOff val="402700"/>
                <a:satOff val="-15215"/>
                <a:lumOff val="26325"/>
                <a:alphaOff val="0"/>
                <a:tint val="96000"/>
                <a:lumMod val="100000"/>
              </a:schemeClr>
            </a:gs>
            <a:gs pos="78000">
              <a:schemeClr val="accent2">
                <a:shade val="90000"/>
                <a:hueOff val="402700"/>
                <a:satOff val="-15215"/>
                <a:lumOff val="26325"/>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24CADDEB-5F67-4DE3-9B83-5F7CDAFB3D65}">
      <dsp:nvSpPr>
        <dsp:cNvPr id="0" name=""/>
        <dsp:cNvSpPr/>
      </dsp:nvSpPr>
      <dsp:spPr>
        <a:xfrm>
          <a:off x="4434271" y="2353926"/>
          <a:ext cx="1944508" cy="486127"/>
        </a:xfrm>
        <a:prstGeom prst="roundRect">
          <a:avLst>
            <a:gd name="adj" fmla="val 10000"/>
          </a:avLst>
        </a:prstGeom>
        <a:solidFill>
          <a:schemeClr val="accent2">
            <a:alpha val="90000"/>
            <a:tint val="40000"/>
            <a:hueOff val="0"/>
            <a:satOff val="0"/>
            <a:lumOff val="0"/>
            <a:alphaOff val="0"/>
          </a:schemeClr>
        </a:solidFill>
        <a:ln w="12700" cap="rnd" cmpd="sng" algn="ctr">
          <a:solidFill>
            <a:schemeClr val="accent2">
              <a:alpha val="90000"/>
              <a:tint val="40000"/>
              <a:hueOff val="0"/>
              <a:satOff val="0"/>
              <a:lumOff val="0"/>
              <a:alphaOff val="0"/>
            </a:schemeClr>
          </a:solidFill>
          <a:prstDash val="solid"/>
        </a:ln>
        <a:effectLst>
          <a:outerShdw blurRad="38100" dist="254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9050" tIns="19050" rIns="19050" bIns="19050" numCol="1" spcCol="1270" anchor="ctr" anchorCtr="0">
          <a:noAutofit/>
        </a:bodyPr>
        <a:lstStyle/>
        <a:p>
          <a:pPr marL="0" lvl="0" indent="0" algn="ctr" defTabSz="666750" rtl="1">
            <a:lnSpc>
              <a:spcPct val="90000"/>
            </a:lnSpc>
            <a:spcBef>
              <a:spcPct val="0"/>
            </a:spcBef>
            <a:spcAft>
              <a:spcPct val="35000"/>
            </a:spcAft>
            <a:buNone/>
          </a:pPr>
          <a:r>
            <a:rPr lang="fa-IR" sz="1500" kern="1200" dirty="0"/>
            <a:t>رفاه کارکنان و مشاوره</a:t>
          </a:r>
        </a:p>
      </dsp:txBody>
      <dsp:txXfrm>
        <a:off x="4448509" y="2368164"/>
        <a:ext cx="1916032" cy="457651"/>
      </dsp:txXfrm>
    </dsp:sp>
    <dsp:sp modelId="{F666FC85-D42C-4D51-914F-71141B34259A}">
      <dsp:nvSpPr>
        <dsp:cNvPr id="0" name=""/>
        <dsp:cNvSpPr/>
      </dsp:nvSpPr>
      <dsp:spPr>
        <a:xfrm>
          <a:off x="6651011" y="1041383"/>
          <a:ext cx="1944508" cy="486127"/>
        </a:xfrm>
        <a:prstGeom prst="roundRect">
          <a:avLst>
            <a:gd name="adj" fmla="val 10000"/>
          </a:avLst>
        </a:prstGeom>
        <a:gradFill rotWithShape="0">
          <a:gsLst>
            <a:gs pos="0">
              <a:schemeClr val="accent2">
                <a:alpha val="90000"/>
                <a:hueOff val="0"/>
                <a:satOff val="0"/>
                <a:lumOff val="0"/>
                <a:alphaOff val="-40000"/>
                <a:tint val="96000"/>
                <a:lumMod val="100000"/>
              </a:schemeClr>
            </a:gs>
            <a:gs pos="78000">
              <a:schemeClr val="accent2">
                <a:alpha val="90000"/>
                <a:hueOff val="0"/>
                <a:satOff val="0"/>
                <a:lumOff val="0"/>
                <a:alphaOff val="-4000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rtl="1">
            <a:lnSpc>
              <a:spcPct val="90000"/>
            </a:lnSpc>
            <a:spcBef>
              <a:spcPct val="0"/>
            </a:spcBef>
            <a:spcAft>
              <a:spcPct val="35000"/>
            </a:spcAft>
            <a:buNone/>
          </a:pPr>
          <a:r>
            <a:rPr lang="fa-IR" sz="1500" kern="1200" dirty="0"/>
            <a:t>ایمنی و بهداشت محیط کار</a:t>
          </a:r>
        </a:p>
      </dsp:txBody>
      <dsp:txXfrm>
        <a:off x="6665249" y="1055621"/>
        <a:ext cx="1916032" cy="457651"/>
      </dsp:txXfrm>
    </dsp:sp>
    <dsp:sp modelId="{7D3500FD-BDB6-4F5C-87E2-22CBC1C2B356}">
      <dsp:nvSpPr>
        <dsp:cNvPr id="0" name=""/>
        <dsp:cNvSpPr/>
      </dsp:nvSpPr>
      <dsp:spPr>
        <a:xfrm rot="5400000">
          <a:off x="7580730" y="1570046"/>
          <a:ext cx="85072" cy="85072"/>
        </a:xfrm>
        <a:prstGeom prst="rightArrow">
          <a:avLst>
            <a:gd name="adj1" fmla="val 66700"/>
            <a:gd name="adj2" fmla="val 50000"/>
          </a:avLst>
        </a:prstGeom>
        <a:gradFill rotWithShape="0">
          <a:gsLst>
            <a:gs pos="0">
              <a:schemeClr val="accent2">
                <a:shade val="90000"/>
                <a:hueOff val="483240"/>
                <a:satOff val="-18258"/>
                <a:lumOff val="31590"/>
                <a:alphaOff val="0"/>
                <a:tint val="96000"/>
                <a:lumMod val="100000"/>
              </a:schemeClr>
            </a:gs>
            <a:gs pos="78000">
              <a:schemeClr val="accent2">
                <a:shade val="90000"/>
                <a:hueOff val="483240"/>
                <a:satOff val="-18258"/>
                <a:lumOff val="3159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48F1B036-4621-468B-92EA-B8A8A08D60AA}">
      <dsp:nvSpPr>
        <dsp:cNvPr id="0" name=""/>
        <dsp:cNvSpPr/>
      </dsp:nvSpPr>
      <dsp:spPr>
        <a:xfrm>
          <a:off x="6651011" y="1697654"/>
          <a:ext cx="1944508" cy="486127"/>
        </a:xfrm>
        <a:prstGeom prst="roundRect">
          <a:avLst>
            <a:gd name="adj" fmla="val 10000"/>
          </a:avLst>
        </a:prstGeom>
        <a:solidFill>
          <a:schemeClr val="accent2">
            <a:alpha val="90000"/>
            <a:tint val="40000"/>
            <a:hueOff val="0"/>
            <a:satOff val="0"/>
            <a:lumOff val="0"/>
            <a:alphaOff val="0"/>
          </a:schemeClr>
        </a:solidFill>
        <a:ln w="12700" cap="rnd" cmpd="sng" algn="ctr">
          <a:solidFill>
            <a:schemeClr val="accent2">
              <a:alpha val="90000"/>
              <a:tint val="40000"/>
              <a:hueOff val="0"/>
              <a:satOff val="0"/>
              <a:lumOff val="0"/>
              <a:alphaOff val="0"/>
            </a:schemeClr>
          </a:solidFill>
          <a:prstDash val="solid"/>
        </a:ln>
        <a:effectLst>
          <a:outerShdw blurRad="38100" dist="254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9050" tIns="19050" rIns="19050" bIns="19050" numCol="1" spcCol="1270" anchor="ctr" anchorCtr="0">
          <a:noAutofit/>
        </a:bodyPr>
        <a:lstStyle/>
        <a:p>
          <a:pPr marL="0" lvl="0" indent="0" algn="ctr" defTabSz="666750" rtl="1">
            <a:lnSpc>
              <a:spcPct val="90000"/>
            </a:lnSpc>
            <a:spcBef>
              <a:spcPct val="0"/>
            </a:spcBef>
            <a:spcAft>
              <a:spcPct val="35000"/>
            </a:spcAft>
            <a:buNone/>
          </a:pPr>
          <a:r>
            <a:rPr lang="fa-IR" sz="1500" kern="1200" dirty="0"/>
            <a:t>پرداخت و شرایط استخدام</a:t>
          </a:r>
        </a:p>
      </dsp:txBody>
      <dsp:txXfrm>
        <a:off x="6665249" y="1711892"/>
        <a:ext cx="1916032" cy="457651"/>
      </dsp:txXfrm>
    </dsp:sp>
    <dsp:sp modelId="{170824FA-3557-4430-B048-975E099E579A}">
      <dsp:nvSpPr>
        <dsp:cNvPr id="0" name=""/>
        <dsp:cNvSpPr/>
      </dsp:nvSpPr>
      <dsp:spPr>
        <a:xfrm rot="5400000">
          <a:off x="7580730" y="2226318"/>
          <a:ext cx="85072" cy="85072"/>
        </a:xfrm>
        <a:prstGeom prst="rightArrow">
          <a:avLst>
            <a:gd name="adj1" fmla="val 66700"/>
            <a:gd name="adj2" fmla="val 50000"/>
          </a:avLst>
        </a:prstGeom>
        <a:gradFill rotWithShape="0">
          <a:gsLst>
            <a:gs pos="0">
              <a:schemeClr val="accent2">
                <a:shade val="90000"/>
                <a:hueOff val="563780"/>
                <a:satOff val="-21301"/>
                <a:lumOff val="36855"/>
                <a:alphaOff val="0"/>
                <a:tint val="96000"/>
                <a:lumMod val="100000"/>
              </a:schemeClr>
            </a:gs>
            <a:gs pos="78000">
              <a:schemeClr val="accent2">
                <a:shade val="90000"/>
                <a:hueOff val="563780"/>
                <a:satOff val="-21301"/>
                <a:lumOff val="36855"/>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02BAD910-690F-4EFD-8C10-D54ECEDA1538}">
      <dsp:nvSpPr>
        <dsp:cNvPr id="0" name=""/>
        <dsp:cNvSpPr/>
      </dsp:nvSpPr>
      <dsp:spPr>
        <a:xfrm>
          <a:off x="6651011" y="2353926"/>
          <a:ext cx="1944508" cy="486127"/>
        </a:xfrm>
        <a:prstGeom prst="roundRect">
          <a:avLst>
            <a:gd name="adj" fmla="val 10000"/>
          </a:avLst>
        </a:prstGeom>
        <a:solidFill>
          <a:schemeClr val="accent2">
            <a:alpha val="90000"/>
            <a:tint val="40000"/>
            <a:hueOff val="0"/>
            <a:satOff val="0"/>
            <a:lumOff val="0"/>
            <a:alphaOff val="0"/>
          </a:schemeClr>
        </a:solidFill>
        <a:ln w="12700" cap="rnd" cmpd="sng" algn="ctr">
          <a:solidFill>
            <a:schemeClr val="accent2">
              <a:alpha val="90000"/>
              <a:tint val="40000"/>
              <a:hueOff val="0"/>
              <a:satOff val="0"/>
              <a:lumOff val="0"/>
              <a:alphaOff val="0"/>
            </a:schemeClr>
          </a:solidFill>
          <a:prstDash val="solid"/>
        </a:ln>
        <a:effectLst>
          <a:outerShdw blurRad="38100" dist="254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9050" tIns="19050" rIns="19050" bIns="19050" numCol="1" spcCol="1270" anchor="ctr" anchorCtr="0">
          <a:noAutofit/>
        </a:bodyPr>
        <a:lstStyle/>
        <a:p>
          <a:pPr marL="0" lvl="0" indent="0" algn="ctr" defTabSz="666750" rtl="1">
            <a:lnSpc>
              <a:spcPct val="90000"/>
            </a:lnSpc>
            <a:spcBef>
              <a:spcPct val="0"/>
            </a:spcBef>
            <a:spcAft>
              <a:spcPct val="35000"/>
            </a:spcAft>
            <a:buNone/>
          </a:pPr>
          <a:r>
            <a:rPr lang="fa-IR" sz="1500" kern="1200" dirty="0"/>
            <a:t>مدیریت قراردادهای استخدام</a:t>
          </a:r>
        </a:p>
      </dsp:txBody>
      <dsp:txXfrm>
        <a:off x="6665249" y="2368164"/>
        <a:ext cx="1916032" cy="457651"/>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6.xml><?xml version="1.0" encoding="utf-8"?>
<dgm:layoutDef xmlns:dgm="http://schemas.openxmlformats.org/drawingml/2006/diagram" xmlns:a="http://schemas.openxmlformats.org/drawingml/2006/main" uniqueId="urn:microsoft.com/office/officeart/2005/8/layout/lProcess1">
  <dgm:title val=""/>
  <dgm:desc val=""/>
  <dgm:catLst>
    <dgm:cat type="process" pri="1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0" destId="2" srcOrd="0" destOrd="0"/>
        <dgm:cxn modelId="6" srcId="1" destId="3" srcOrd="1" destOrd="0"/>
        <dgm:cxn modelId="23" srcId="2" destId="21" srcOrd="0" destOrd="0"/>
        <dgm:cxn modelId="24" srcId="2" destId="22" srcOrd="1" destOrd="0"/>
        <dgm:cxn modelId="33" srcId="1" destId="31" srcOrd="0" destOrd="0"/>
      </dgm:cxnLst>
      <dgm:bg/>
      <dgm:whole/>
    </dgm:dataModel>
  </dgm:sampData>
  <dgm:styleData>
    <dgm:dataModel>
      <dgm:ptLst>
        <dgm:pt modelId="0" type="doc"/>
        <dgm:pt modelId="1"/>
        <dgm:pt modelId="11"/>
        <dgm:pt modelId="2"/>
        <dgm:pt modelId="22"/>
      </dgm:ptLst>
      <dgm:cxnLst>
        <dgm:cxn modelId="3" srcId="0" destId="1" srcOrd="0" destOrd="0"/>
        <dgm:cxn modelId="4" srcId="0" destId="2" srcOrd="0" destOrd="0"/>
        <dgm:cxn modelId="5" srcId="1" destId="11" srcOrd="0" destOrd="0"/>
        <dgm:cxn modelId="6" srcId="2" destId="2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vertAlign" val="mid"/>
          <dgm:param type="nodeHorzAlign" val="l"/>
          <dgm:param type="nodeVertAlign" val="t"/>
          <dgm:param type="fallback" val="2D"/>
        </dgm:alg>
      </dgm:if>
      <dgm:else name="Name3">
        <dgm:alg type="lin">
          <dgm:param type="linDir" val="fromR"/>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h" for="des" forName="header" refType="h"/>
      <dgm:constr type="w" for="des" forName="header" refType="h" refFor="des" refForName="header" op="equ" fact="4"/>
      <dgm:constr type="h" for="des" forName="child" refType="h" refFor="des" refForName="header" op="equ"/>
      <dgm:constr type="w" for="des" forName="child" refType="w" refFor="des" refForName="header" op="equ"/>
      <dgm:constr type="w" for="ch" forName="hSp" refType="w" refFor="des" refForName="header" op="equ" fact="0.14"/>
      <dgm:constr type="h" for="des" forName="parTrans" refType="h" refFor="des" refForName="header" op="equ" fact="0.35"/>
      <dgm:constr type="h" for="des" forName="sibTrans" refType="h" refFor="des" refForName="parTrans" op="equ"/>
      <dgm:constr type="primFontSz" for="des" forName="child" op="equ" val="65"/>
      <dgm:constr type="primFontSz" for="des" forName="header" op="equ" val="65"/>
    </dgm:constrLst>
    <dgm:ruleLst/>
    <dgm:forEach name="Name4" axis="ch" ptType="node">
      <dgm:layoutNode name="vertFlow">
        <dgm:choose name="Name5">
          <dgm:if name="Name6" func="var" arg="dir" op="equ" val="norm">
            <dgm:alg type="lin">
              <dgm:param type="linDir" val="fromT"/>
              <dgm:param type="nodeHorzAlign" val="ctr"/>
              <dgm:param type="nodeVertAlign" val="t"/>
              <dgm:param type="fallback" val="2D"/>
            </dgm:alg>
          </dgm:if>
          <dgm:else name="Name7">
            <dgm:alg type="lin">
              <dgm:param type="linDir" val="fromT"/>
              <dgm:param type="nodeHorzAlign" val="ctr"/>
              <dgm:param type="nodeVertAlign" val="t"/>
              <dgm:param type="fallback" val="2D"/>
            </dgm:alg>
          </dgm:else>
        </dgm:choose>
        <dgm:shape xmlns:r="http://schemas.openxmlformats.org/officeDocument/2006/relationships" r:blip="">
          <dgm:adjLst/>
        </dgm:shape>
        <dgm:presOf/>
        <dgm:constrLst/>
        <dgm:ruleLst/>
        <dgm:layoutNode name="header" styleLbl="node1">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8" axis="ch" ptType="parTrans" cnt="1">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connDist" fact="0.25"/>
              <dgm:constr type="endPad" refType="connDist" fact="0.25"/>
            </dgm:constrLst>
            <dgm:ruleLst/>
          </dgm:layoutNode>
        </dgm:forEach>
        <dgm:forEach name="Name9" axis="ch" ptType="node">
          <dgm:layoutNode name="child" styleLbl="alignAccFollowNode1">
            <dgm:varLst>
              <dgm:chMax val="0"/>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0" axis="followSib" ptType="sibTrans" cnt="1">
            <dgm:layoutNode name="sib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w" fact="0.25"/>
                <dgm:constr type="endPad" refType="w" fact="0.25"/>
              </dgm:constrLst>
              <dgm:ruleLst/>
            </dgm:layoutNode>
          </dgm:forEach>
        </dgm:forEach>
      </dgm:layoutNode>
      <dgm:choose name="Name11">
        <dgm:if name="Name12" axis="self" ptType="node" func="revPos" op="gte" val="2">
          <dgm:layoutNode name="hSp">
            <dgm:alg type="sp"/>
            <dgm:shape xmlns:r="http://schemas.openxmlformats.org/officeDocument/2006/relationships" r:blip="">
              <dgm:adjLst/>
            </dgm:shape>
            <dgm:presOf/>
            <dgm:constrLst/>
            <dgm:ruleLst/>
          </dgm:layoutNode>
        </dgm:if>
        <dgm:else name="Name13"/>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8/3/2024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8/3/2024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8/3/2024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8/3/2024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8/3/2024</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8/3/2024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1" eaLnBrk="1" latinLnBrk="0" hangingPunct="1">
        <a:spcBef>
          <a:spcPct val="0"/>
        </a:spcBef>
        <a:buNone/>
        <a:defRPr sz="36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77131" y="1847960"/>
            <a:ext cx="7766936" cy="4760658"/>
          </a:xfrm>
        </p:spPr>
        <p:txBody>
          <a:bodyPr>
            <a:normAutofit/>
          </a:bodyPr>
          <a:lstStyle/>
          <a:p>
            <a:pPr algn="ctr"/>
            <a:r>
              <a:rPr lang="fa-IR" sz="2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IranNastaliq" panose="02020505000000020003" pitchFamily="18" charset="0"/>
                <a:cs typeface="B Nazanin" panose="00000400000000000000" pitchFamily="2" charset="-78"/>
              </a:rPr>
              <a:t>مدیریت منابع انسانی پیشرفته – تالیف دکتر رسولی و صالحی</a:t>
            </a:r>
          </a:p>
          <a:p>
            <a:pPr algn="ctr"/>
            <a:r>
              <a:rPr lang="fa-IR"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IranNastaliq" panose="02020505000000020003" pitchFamily="18" charset="0"/>
                <a:cs typeface="B Nazanin" panose="00000400000000000000" pitchFamily="2" charset="-78"/>
              </a:rPr>
              <a:t>فصل اول: ماهیت مدیریت منابع انسانی</a:t>
            </a:r>
            <a:endParaRPr lang="en-US"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IranNastaliq" panose="02020505000000020003" pitchFamily="18" charset="0"/>
              <a:cs typeface="B Nazanin" panose="00000400000000000000" pitchFamily="2" charset="-78"/>
            </a:endParaRPr>
          </a:p>
          <a:p>
            <a:pPr algn="ctr"/>
            <a:endParaRPr lang="fa-IR"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IranNastaliq" panose="02020505000000020003" pitchFamily="18" charset="0"/>
              <a:cs typeface="B Nazanin" panose="00000400000000000000" pitchFamily="2" charset="-78"/>
            </a:endParaRPr>
          </a:p>
          <a:p>
            <a:pPr algn="ctr"/>
            <a:r>
              <a:rPr lang="fa-IR" b="1" dirty="0">
                <a:solidFill>
                  <a:schemeClr val="accent5">
                    <a:lumMod val="75000"/>
                  </a:schemeClr>
                </a:solidFill>
                <a:cs typeface="B Nazanin" panose="00000400000000000000" pitchFamily="2" charset="-78"/>
              </a:rPr>
              <a:t>استاد راهنما:</a:t>
            </a:r>
          </a:p>
          <a:p>
            <a:pPr algn="ctr"/>
            <a:r>
              <a:rPr lang="fa-IR" sz="2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IranNastaliq" panose="02020505000000020003" pitchFamily="18" charset="0"/>
                <a:cs typeface="B Nazanin" panose="00000400000000000000" pitchFamily="2" charset="-78"/>
              </a:rPr>
              <a:t>........</a:t>
            </a:r>
          </a:p>
          <a:p>
            <a:pPr algn="ctr"/>
            <a:endParaRPr lang="fa-IR" dirty="0"/>
          </a:p>
          <a:p>
            <a:pPr algn="ctr"/>
            <a:r>
              <a:rPr lang="fa-IR" b="1" dirty="0">
                <a:solidFill>
                  <a:schemeClr val="accent5">
                    <a:lumMod val="75000"/>
                  </a:schemeClr>
                </a:solidFill>
                <a:cs typeface="B Nazanin" panose="00000400000000000000" pitchFamily="2" charset="-78"/>
              </a:rPr>
              <a:t>تهیه و تنظیم کنندگان:</a:t>
            </a:r>
          </a:p>
          <a:p>
            <a:pPr algn="ctr"/>
            <a:r>
              <a:rPr lang="fa-IR"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B Nazanin" panose="00000400000000000000" pitchFamily="2" charset="-78"/>
              </a:rPr>
              <a:t>.......</a:t>
            </a:r>
          </a:p>
          <a:p>
            <a:pPr algn="ctr"/>
            <a:endParaRPr lang="fa-IR" dirty="0"/>
          </a:p>
        </p:txBody>
      </p:sp>
      <p:sp>
        <p:nvSpPr>
          <p:cNvPr id="4" name="Rectangle 3"/>
          <p:cNvSpPr/>
          <p:nvPr/>
        </p:nvSpPr>
        <p:spPr>
          <a:xfrm>
            <a:off x="3049156" y="577426"/>
            <a:ext cx="3825085" cy="923330"/>
          </a:xfrm>
          <a:prstGeom prst="rect">
            <a:avLst/>
          </a:prstGeom>
          <a:noFill/>
        </p:spPr>
        <p:txBody>
          <a:bodyPr wrap="none" lIns="91440" tIns="45720" rIns="91440" bIns="45720">
            <a:spAutoFit/>
          </a:bodyPr>
          <a:lstStyle/>
          <a:p>
            <a:pPr algn="ctr"/>
            <a:r>
              <a:rPr lang="fa-IR"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IranNastaliq" panose="02020505000000020003" pitchFamily="18" charset="0"/>
                <a:cs typeface="IranNastaliq" panose="02020505000000020003" pitchFamily="18" charset="0"/>
              </a:rPr>
              <a:t>بسم الله </a:t>
            </a:r>
            <a:r>
              <a:rPr lang="fa-IR" sz="4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IranNastaliq" panose="02020505000000020003" pitchFamily="18" charset="0"/>
                <a:cs typeface="IranNastaliq" panose="02020505000000020003" pitchFamily="18" charset="0"/>
              </a:rPr>
              <a:t>الرحمن</a:t>
            </a:r>
            <a:r>
              <a:rPr lang="fa-IR"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IranNastaliq" panose="02020505000000020003" pitchFamily="18" charset="0"/>
                <a:cs typeface="IranNastaliq" panose="02020505000000020003" pitchFamily="18" charset="0"/>
              </a:rPr>
              <a:t> الرحیم</a:t>
            </a:r>
            <a:endParaRPr lang="en-US"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IranNastaliq" panose="02020505000000020003" pitchFamily="18" charset="0"/>
              <a:cs typeface="IranNastaliq" panose="02020505000000020003" pitchFamily="18" charset="0"/>
            </a:endParaRPr>
          </a:p>
        </p:txBody>
      </p:sp>
    </p:spTree>
    <p:extLst>
      <p:ext uri="{BB962C8B-B14F-4D97-AF65-F5344CB8AC3E}">
        <p14:creationId xmlns:p14="http://schemas.microsoft.com/office/powerpoint/2010/main" val="16304755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3200" b="1" dirty="0">
                <a:cs typeface="B Nazanin" panose="00000400000000000000" pitchFamily="2" charset="-78"/>
              </a:rPr>
              <a:t>کیفیت های راهبردی</a:t>
            </a:r>
          </a:p>
        </p:txBody>
      </p:sp>
      <p:sp>
        <p:nvSpPr>
          <p:cNvPr id="3" name="Content Placeholder 2"/>
          <p:cNvSpPr>
            <a:spLocks noGrp="1"/>
          </p:cNvSpPr>
          <p:nvPr>
            <p:ph idx="1"/>
          </p:nvPr>
        </p:nvSpPr>
        <p:spPr/>
        <p:txBody>
          <a:bodyPr/>
          <a:lstStyle/>
          <a:p>
            <a:r>
              <a:rPr lang="fa-IR" b="1" dirty="0">
                <a:cs typeface="B Nazanin" panose="00000400000000000000" pitchFamily="2" charset="-78"/>
              </a:rPr>
              <a:t>به دلیل عوامل گفته شده در بالا تصمیمات مربوط به منابع انسانی از اهمیت راهبردی برخوردارند.</a:t>
            </a:r>
          </a:p>
          <a:p>
            <a:r>
              <a:rPr lang="fa-IR" b="1" dirty="0">
                <a:cs typeface="B Nazanin" panose="00000400000000000000" pitchFamily="2" charset="-78"/>
              </a:rPr>
              <a:t>مشارکت مدیریت ارشد لازم است.</a:t>
            </a:r>
          </a:p>
          <a:p>
            <a:r>
              <a:rPr lang="fa-IR" b="1" dirty="0">
                <a:cs typeface="B Nazanin" panose="00000400000000000000" pitchFamily="2" charset="-78"/>
              </a:rPr>
              <a:t>خط مشی های منابع انسانی باید با راهبرد کسب و کار تجاری یکپارچه شوند ، از آن سرچشمه بگیرند و حتی در خدمت راهبرد کسب و کار باشند .</a:t>
            </a:r>
          </a:p>
        </p:txBody>
      </p:sp>
    </p:spTree>
    <p:extLst>
      <p:ext uri="{BB962C8B-B14F-4D97-AF65-F5344CB8AC3E}">
        <p14:creationId xmlns:p14="http://schemas.microsoft.com/office/powerpoint/2010/main" val="3429539214"/>
      </p:ext>
    </p:extLst>
  </p:cSld>
  <p:clrMapOvr>
    <a:masterClrMapping/>
  </p:clrMapOvr>
  <p:transition spd="med">
    <p:pull/>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3200" b="1" dirty="0">
                <a:cs typeface="B Nazanin" panose="00000400000000000000" pitchFamily="2" charset="-78"/>
              </a:rPr>
              <a:t>نقش حیاتی مدیران</a:t>
            </a:r>
          </a:p>
        </p:txBody>
      </p:sp>
      <p:sp>
        <p:nvSpPr>
          <p:cNvPr id="3" name="Content Placeholder 2"/>
          <p:cNvSpPr>
            <a:spLocks noGrp="1"/>
          </p:cNvSpPr>
          <p:nvPr>
            <p:ph idx="1"/>
          </p:nvPr>
        </p:nvSpPr>
        <p:spPr/>
        <p:txBody>
          <a:bodyPr/>
          <a:lstStyle/>
          <a:p>
            <a:r>
              <a:rPr lang="fa-IR" b="1" dirty="0">
                <a:cs typeface="B Nazanin" panose="00000400000000000000" pitchFamily="2" charset="-78"/>
              </a:rPr>
              <a:t>به این دلیل که روش منابع انسانی جهت فعالیت های کسب و کار حیاتی است</a:t>
            </a:r>
            <a:r>
              <a:rPr lang="en-US" b="1" dirty="0">
                <a:cs typeface="B Nazanin" panose="00000400000000000000" pitchFamily="2" charset="-78"/>
              </a:rPr>
              <a:t> </a:t>
            </a:r>
            <a:r>
              <a:rPr lang="fa-IR" b="1" dirty="0">
                <a:cs typeface="B Nazanin" panose="00000400000000000000" pitchFamily="2" charset="-78"/>
              </a:rPr>
              <a:t>بنابر این آنقدر اهمیت دارد که نمی تواند تنها بر عهده متخصص امور کارکنان باشد .</a:t>
            </a:r>
          </a:p>
          <a:p>
            <a:r>
              <a:rPr lang="fa-IR" b="1" dirty="0">
                <a:cs typeface="B Nazanin" panose="00000400000000000000" pitchFamily="2" charset="-78"/>
              </a:rPr>
              <a:t>مدیران صف به شکل بسیار نزدیکی به عنوان صادر کنندگان و هدایت کنندگان خط مشی های منابع انسانی هستند. (یا باید باشند)</a:t>
            </a:r>
          </a:p>
        </p:txBody>
      </p:sp>
    </p:spTree>
    <p:extLst>
      <p:ext uri="{BB962C8B-B14F-4D97-AF65-F5344CB8AC3E}">
        <p14:creationId xmlns:p14="http://schemas.microsoft.com/office/powerpoint/2010/main" val="1705770270"/>
      </p:ext>
    </p:extLst>
  </p:cSld>
  <p:clrMapOvr>
    <a:masterClrMapping/>
  </p:clrMapOvr>
  <p:transition spd="slow">
    <p:cove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3200" b="1" dirty="0">
                <a:cs typeface="B Nazanin" panose="00000400000000000000" pitchFamily="2" charset="-78"/>
              </a:rPr>
              <a:t>اهرم های کلیدی</a:t>
            </a:r>
          </a:p>
        </p:txBody>
      </p:sp>
      <p:sp>
        <p:nvSpPr>
          <p:cNvPr id="3" name="Content Placeholder 2"/>
          <p:cNvSpPr>
            <a:spLocks noGrp="1"/>
          </p:cNvSpPr>
          <p:nvPr>
            <p:ph idx="1"/>
          </p:nvPr>
        </p:nvSpPr>
        <p:spPr/>
        <p:txBody>
          <a:bodyPr/>
          <a:lstStyle/>
          <a:p>
            <a:r>
              <a:rPr lang="fa-IR" b="1" dirty="0">
                <a:cs typeface="B Nazanin" panose="00000400000000000000" pitchFamily="2" charset="-78"/>
              </a:rPr>
              <a:t>مدیریت فرهنگ بسیار مهم تر از مدیریت رویه ها و سیستم ها است.</a:t>
            </a:r>
          </a:p>
          <a:p>
            <a:r>
              <a:rPr lang="fa-IR" b="1" dirty="0">
                <a:cs typeface="B Nazanin" panose="00000400000000000000" pitchFamily="2" charset="-78"/>
              </a:rPr>
              <a:t>اقدام یکپارچه در انتخاب، ارتباطات، آموزش و پاداش توسعه منابع انسانی.</a:t>
            </a:r>
          </a:p>
          <a:p>
            <a:r>
              <a:rPr lang="fa-IR" b="1" dirty="0">
                <a:cs typeface="B Nazanin" panose="00000400000000000000" pitchFamily="2" charset="-78"/>
              </a:rPr>
              <a:t>ساختاردهی دوباره و طراحی دوباره تا به تفویض مسئولیت و توانمندسازی کارکنان منجر شود. </a:t>
            </a:r>
          </a:p>
        </p:txBody>
      </p:sp>
    </p:spTree>
    <p:extLst>
      <p:ext uri="{BB962C8B-B14F-4D97-AF65-F5344CB8AC3E}">
        <p14:creationId xmlns:p14="http://schemas.microsoft.com/office/powerpoint/2010/main" val="1709566511"/>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8400"/>
            <a:ext cx="8596668" cy="1320800"/>
          </a:xfrm>
        </p:spPr>
        <p:txBody>
          <a:bodyPr>
            <a:normAutofit/>
          </a:bodyPr>
          <a:lstStyle/>
          <a:p>
            <a:pPr algn="ctr"/>
            <a:r>
              <a:rPr lang="fa-IR" sz="3200" b="1" dirty="0">
                <a:cs typeface="B Nazanin" panose="00000400000000000000" pitchFamily="2" charset="-78"/>
              </a:rPr>
              <a:t>دیدگاه سیزون به مدیریت منابع انسانی</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19533909"/>
              </p:ext>
            </p:extLst>
          </p:nvPr>
        </p:nvGraphicFramePr>
        <p:xfrm>
          <a:off x="362553" y="735726"/>
          <a:ext cx="10830964" cy="61222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1375988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3200" b="1" dirty="0">
                <a:cs typeface="B Nazanin" panose="00000400000000000000" pitchFamily="2" charset="-78"/>
              </a:rPr>
              <a:t>سایر تعاریف مدیریت منابع انسانی</a:t>
            </a:r>
          </a:p>
        </p:txBody>
      </p:sp>
      <p:sp>
        <p:nvSpPr>
          <p:cNvPr id="3" name="Content Placeholder 2"/>
          <p:cNvSpPr>
            <a:spLocks noGrp="1"/>
          </p:cNvSpPr>
          <p:nvPr>
            <p:ph idx="1"/>
          </p:nvPr>
        </p:nvSpPr>
        <p:spPr/>
        <p:txBody>
          <a:bodyPr/>
          <a:lstStyle/>
          <a:p>
            <a:pPr algn="just"/>
            <a:r>
              <a:rPr lang="fa-IR" b="1" dirty="0">
                <a:cs typeface="B Nazanin" panose="00000400000000000000" pitchFamily="2" charset="-78"/>
              </a:rPr>
              <a:t>استوری: به مجموعه ای از خط مشی ها تاکید دارد که به عنوان مدیریت تعهد بالا یا سیستم کاری با عملکرد بالا شناخته می شوند.</a:t>
            </a:r>
          </a:p>
          <a:p>
            <a:pPr algn="just"/>
            <a:r>
              <a:rPr lang="fa-IR" b="1" dirty="0">
                <a:cs typeface="B Nazanin" panose="00000400000000000000" pitchFamily="2" charset="-78"/>
              </a:rPr>
              <a:t>بوکسال و پارسل: هر چیزی که در ارتباط با مدیریت روابط استخدامی در سازمان است.</a:t>
            </a:r>
          </a:p>
          <a:p>
            <a:pPr algn="just"/>
            <a:r>
              <a:rPr lang="fa-IR" b="1" dirty="0">
                <a:cs typeface="B Nazanin" panose="00000400000000000000" pitchFamily="2" charset="-78"/>
              </a:rPr>
              <a:t>بیکن: اگر مدیریت منابع انسانی را به عنوان مدیریت تعهد بالا تعریف کنیم، از آنجاییکه بسیاری از سازمان ها سیاست مسیر دستمزد پایین را تعقیب می کنند، بنابراین در زمره تعریف اول (استوری) قرار نخواهند گرفت.</a:t>
            </a:r>
          </a:p>
        </p:txBody>
      </p:sp>
    </p:spTree>
    <p:extLst>
      <p:ext uri="{BB962C8B-B14F-4D97-AF65-F5344CB8AC3E}">
        <p14:creationId xmlns:p14="http://schemas.microsoft.com/office/powerpoint/2010/main" val="629950271"/>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dirty="0">
                <a:cs typeface="B Nazanin" panose="00000400000000000000" pitchFamily="2" charset="-78"/>
              </a:rPr>
              <a:t>ابعاد کلیدی مدیریت منابع انسانی در نظریه گست</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836083356"/>
              </p:ext>
            </p:extLst>
          </p:nvPr>
        </p:nvGraphicFramePr>
        <p:xfrm>
          <a:off x="698645" y="2119024"/>
          <a:ext cx="8596312"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113022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3200" b="1" dirty="0">
                <a:cs typeface="B Nazanin" panose="00000400000000000000" pitchFamily="2" charset="-78"/>
              </a:rPr>
              <a:t>سه تفاوت عمده ادبیات مدیریت منابع انسانی</a:t>
            </a:r>
            <a:endParaRPr lang="en-US" sz="3200" b="1" dirty="0">
              <a:cs typeface="B Nazanin" panose="00000400000000000000" pitchFamily="2" charset="-78"/>
            </a:endParaRPr>
          </a:p>
        </p:txBody>
      </p:sp>
      <p:sp>
        <p:nvSpPr>
          <p:cNvPr id="3" name="Content Placeholder 2"/>
          <p:cNvSpPr>
            <a:spLocks noGrp="1"/>
          </p:cNvSpPr>
          <p:nvPr>
            <p:ph idx="1"/>
          </p:nvPr>
        </p:nvSpPr>
        <p:spPr/>
        <p:txBody>
          <a:bodyPr/>
          <a:lstStyle/>
          <a:p>
            <a:r>
              <a:rPr lang="fa-IR" b="1" dirty="0">
                <a:cs typeface="B Nazanin" panose="00000400000000000000" pitchFamily="2" charset="-78"/>
              </a:rPr>
              <a:t>تمرکز روی مدیران نه روی روش برخورد آنها با کارکنان خط تولید</a:t>
            </a:r>
          </a:p>
          <a:p>
            <a:r>
              <a:rPr lang="fa-IR" b="1" dirty="0">
                <a:cs typeface="B Nazanin" panose="00000400000000000000" pitchFamily="2" charset="-78"/>
              </a:rPr>
              <a:t>تأکید روی نقش کلیدی مدیران صف به جای مدیران امور کارکنان</a:t>
            </a:r>
          </a:p>
          <a:p>
            <a:r>
              <a:rPr lang="fa-IR" b="1" dirty="0">
                <a:cs typeface="B Nazanin" panose="00000400000000000000" pitchFamily="2" charset="-78"/>
              </a:rPr>
              <a:t>تأکید بر مسئولیت مدیریت ارشد در مدیریت فرهنگی</a:t>
            </a:r>
          </a:p>
          <a:p>
            <a:pPr marL="0" indent="0">
              <a:buNone/>
            </a:pPr>
            <a:endParaRPr lang="fa-IR" b="1" dirty="0">
              <a:cs typeface="B Nazanin" panose="00000400000000000000" pitchFamily="2" charset="-78"/>
            </a:endParaRPr>
          </a:p>
        </p:txBody>
      </p:sp>
    </p:spTree>
    <p:extLst>
      <p:ext uri="{BB962C8B-B14F-4D97-AF65-F5344CB8AC3E}">
        <p14:creationId xmlns:p14="http://schemas.microsoft.com/office/powerpoint/2010/main" val="2789950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3200" b="1" dirty="0">
                <a:solidFill>
                  <a:schemeClr val="tx1"/>
                </a:solidFill>
                <a:cs typeface="B Nazanin" panose="00000400000000000000" pitchFamily="2" charset="-78"/>
              </a:rPr>
              <a:t>1-5- نقش در حال تغییر مدیریت منابع انسانی</a:t>
            </a:r>
          </a:p>
        </p:txBody>
      </p:sp>
      <p:sp>
        <p:nvSpPr>
          <p:cNvPr id="3" name="Content Placeholder 2"/>
          <p:cNvSpPr>
            <a:spLocks noGrp="1"/>
          </p:cNvSpPr>
          <p:nvPr>
            <p:ph idx="1"/>
          </p:nvPr>
        </p:nvSpPr>
        <p:spPr/>
        <p:txBody>
          <a:bodyPr/>
          <a:lstStyle/>
          <a:p>
            <a:pPr algn="just"/>
            <a:r>
              <a:rPr lang="fa-IR" b="1" dirty="0">
                <a:cs typeface="B Nazanin" panose="00000400000000000000" pitchFamily="2" charset="-78"/>
              </a:rPr>
              <a:t>متخصصین امور کارکنان در محل کار در طول دهه 1990 یک سوم افزایش یافته است.</a:t>
            </a:r>
          </a:p>
          <a:p>
            <a:pPr algn="just"/>
            <a:r>
              <a:rPr lang="fa-IR" b="1" dirty="0">
                <a:cs typeface="B Nazanin" panose="00000400000000000000" pitchFamily="2" charset="-78"/>
              </a:rPr>
              <a:t>به گفته پیتر دراکر، در گذشته واحد منابع انسانی چیزی شبیه سطل زباله بود یعنی یک مخزن برای وظایفی که در واحد سازمانی دیگری جای نمی گیرد.</a:t>
            </a:r>
          </a:p>
          <a:p>
            <a:pPr algn="just"/>
            <a:r>
              <a:rPr lang="fa-IR" b="1" dirty="0">
                <a:cs typeface="B Nazanin" panose="00000400000000000000" pitchFamily="2" charset="-78"/>
              </a:rPr>
              <a:t>در طول دهه 1980 و 1990 بسیاری از مسئولیت های جنبی مدیریت منابع انسانی برون سپاری شده است.</a:t>
            </a:r>
          </a:p>
        </p:txBody>
      </p:sp>
    </p:spTree>
    <p:extLst>
      <p:ext uri="{BB962C8B-B14F-4D97-AF65-F5344CB8AC3E}">
        <p14:creationId xmlns:p14="http://schemas.microsoft.com/office/powerpoint/2010/main" val="4154942020"/>
      </p:ext>
    </p:extLst>
  </p:cSld>
  <p:clrMapOvr>
    <a:masterClrMapping/>
  </p:clrMapOvr>
  <p:transition spd="slow">
    <p:push di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3200" b="1" dirty="0">
                <a:cs typeface="B Nazanin" panose="00000400000000000000" pitchFamily="2" charset="-78"/>
              </a:rPr>
              <a:t>وظایف واحد منابع انسانی سازمان</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491002966"/>
              </p:ext>
            </p:extLst>
          </p:nvPr>
        </p:nvGraphicFramePr>
        <p:xfrm>
          <a:off x="754775" y="1511108"/>
          <a:ext cx="8596312"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55339498"/>
      </p:ext>
    </p:extLst>
  </p:cSld>
  <p:clrMapOvr>
    <a:masterClrMapping/>
  </p:clrMapOvr>
  <p:transition spd="slow">
    <p:wip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3200" b="1" dirty="0">
                <a:cs typeface="B Nazanin" panose="00000400000000000000" pitchFamily="2" charset="-78"/>
              </a:rPr>
              <a:t>نتایج تحقیق پیمایشی بیش از سه هزار مدیر منابع انسانی در انگلستان</a:t>
            </a:r>
          </a:p>
        </p:txBody>
      </p:sp>
      <p:sp>
        <p:nvSpPr>
          <p:cNvPr id="3" name="Content Placeholder 2"/>
          <p:cNvSpPr>
            <a:spLocks noGrp="1"/>
          </p:cNvSpPr>
          <p:nvPr>
            <p:ph idx="1"/>
          </p:nvPr>
        </p:nvSpPr>
        <p:spPr/>
        <p:txBody>
          <a:bodyPr/>
          <a:lstStyle/>
          <a:p>
            <a:r>
              <a:rPr lang="fa-IR" b="1" dirty="0">
                <a:cs typeface="B Nazanin" panose="00000400000000000000" pitchFamily="2" charset="-78"/>
              </a:rPr>
              <a:t>تنها یک چهارم آنها تصور می کنند سایر مدیران برای واحد منابع انسانی ارزش قائل هستند .</a:t>
            </a:r>
          </a:p>
          <a:p>
            <a:r>
              <a:rPr lang="fa-IR" b="1" dirty="0">
                <a:cs typeface="B Nazanin" panose="00000400000000000000" pitchFamily="2" charset="-78"/>
              </a:rPr>
              <a:t>مدیران منابع انسانی را به عنوان یک وظیفه کلیدی مدیریت ارشد می بینند .</a:t>
            </a:r>
            <a:endParaRPr lang="en-US" b="1" dirty="0">
              <a:cs typeface="B Nazanin" panose="00000400000000000000" pitchFamily="2" charset="-78"/>
            </a:endParaRPr>
          </a:p>
          <a:p>
            <a:r>
              <a:rPr lang="fa-IR" b="1" dirty="0">
                <a:cs typeface="B Nazanin" panose="00000400000000000000" pitchFamily="2" charset="-78"/>
              </a:rPr>
              <a:t>85% موافق این مسئله هستند که حرفه منابع انسانی تلاش میکند تا صدای خود را به بالاترین سطح سازمان برساند و درصد مشابهی از مدیران قبول دارند که این حرفه اغلب توسط مدیران اجرائی نادیده انگاشته شده است .</a:t>
            </a:r>
          </a:p>
          <a:p>
            <a:r>
              <a:rPr lang="fa-IR" b="1" dirty="0">
                <a:cs typeface="B Nazanin" panose="00000400000000000000" pitchFamily="2" charset="-78"/>
              </a:rPr>
              <a:t>بیش از 85% مدیران منابع انسانی باور دارند که منابع انسانی برای ادامه موفقیت سازمان حیاتی است.</a:t>
            </a:r>
          </a:p>
          <a:p>
            <a:r>
              <a:rPr lang="fa-IR" b="1" dirty="0">
                <a:cs typeface="B Nazanin" panose="00000400000000000000" pitchFamily="2" charset="-78"/>
              </a:rPr>
              <a:t>بیش از 75 درصد بر این باورند که منابع انسانی یک نقطه تمرکز راهبردی در کسب و کار است و به عنوان مشاور و توانمندساز داخلی عمل میکند. </a:t>
            </a:r>
          </a:p>
          <a:p>
            <a:pPr marL="0" indent="0">
              <a:buNone/>
            </a:pPr>
            <a:endParaRPr lang="fa-IR" b="1" dirty="0">
              <a:cs typeface="B Nazanin" panose="00000400000000000000" pitchFamily="2" charset="-78"/>
            </a:endParaRPr>
          </a:p>
        </p:txBody>
      </p:sp>
    </p:spTree>
    <p:extLst>
      <p:ext uri="{BB962C8B-B14F-4D97-AF65-F5344CB8AC3E}">
        <p14:creationId xmlns:p14="http://schemas.microsoft.com/office/powerpoint/2010/main" val="27395273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dirty="0">
                <a:cs typeface="B Nazanin" panose="00000400000000000000" pitchFamily="2" charset="-78"/>
              </a:rPr>
              <a:t>مدیریت منابع انسانی</a:t>
            </a:r>
          </a:p>
        </p:txBody>
      </p:sp>
      <p:sp>
        <p:nvSpPr>
          <p:cNvPr id="3" name="Content Placeholder 2"/>
          <p:cNvSpPr>
            <a:spLocks noGrp="1"/>
          </p:cNvSpPr>
          <p:nvPr>
            <p:ph idx="1"/>
          </p:nvPr>
        </p:nvSpPr>
        <p:spPr>
          <a:xfrm>
            <a:off x="720000" y="1656000"/>
            <a:ext cx="8596668" cy="3880773"/>
          </a:xfrm>
        </p:spPr>
        <p:txBody>
          <a:bodyPr>
            <a:normAutofit/>
          </a:bodyPr>
          <a:lstStyle/>
          <a:p>
            <a:pPr algn="just"/>
            <a:r>
              <a:rPr lang="fa-IR"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B Nazanin" panose="00000400000000000000" pitchFamily="2" charset="-78"/>
              </a:rPr>
              <a:t>مدیریت منابع انسانی به معنی استفاده از نیروهای انسانی در جهت اهداف سازمان و شامل فعالیت هایی مانند کارمندیابی و جذب، آموزش، حقوق و دستمزد و روابط سازمانی می باشد.</a:t>
            </a:r>
          </a:p>
          <a:p>
            <a:pPr marL="0" indent="0" algn="just">
              <a:buNone/>
            </a:pPr>
            <a:endParaRPr lang="fa-IR"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B Nazanin" panose="00000400000000000000" pitchFamily="2" charset="-78"/>
            </a:endParaRPr>
          </a:p>
          <a:p>
            <a:pPr algn="just"/>
            <a:r>
              <a:rPr lang="fa-IR"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B Nazanin" panose="00000400000000000000" pitchFamily="2" charset="-78"/>
              </a:rPr>
              <a:t>مدیریت منابع انسانی مُدرن شامل موارد زیر است: برنامه ریزی کار، جبران خدمات و مزایا، جانشین پروری، مدیریت استعداد، نگرش کارکنان، تقویت کار تیمی، استراتژی منابع انسانی.</a:t>
            </a:r>
          </a:p>
        </p:txBody>
      </p:sp>
    </p:spTree>
    <p:extLst>
      <p:ext uri="{BB962C8B-B14F-4D97-AF65-F5344CB8AC3E}">
        <p14:creationId xmlns:p14="http://schemas.microsoft.com/office/powerpoint/2010/main" val="1405789222"/>
      </p:ext>
    </p:extLst>
  </p:cSld>
  <p:clrMapOvr>
    <a:masterClrMapping/>
  </p:clrMapOvr>
  <p:transition spd="slow">
    <p:push dir="u"/>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3200" b="1" dirty="0">
                <a:cs typeface="B Nazanin" panose="00000400000000000000" pitchFamily="2" charset="-78"/>
              </a:rPr>
              <a:t>فرمول موفقیت منابع انسانی</a:t>
            </a:r>
          </a:p>
        </p:txBody>
      </p:sp>
      <p:sp>
        <p:nvSpPr>
          <p:cNvPr id="3" name="Content Placeholder 2"/>
          <p:cNvSpPr>
            <a:spLocks noGrp="1"/>
          </p:cNvSpPr>
          <p:nvPr>
            <p:ph idx="1"/>
          </p:nvPr>
        </p:nvSpPr>
        <p:spPr/>
        <p:txBody>
          <a:bodyPr/>
          <a:lstStyle/>
          <a:p>
            <a:pPr algn="just"/>
            <a:r>
              <a:rPr lang="fa-IR" b="1" dirty="0">
                <a:cs typeface="B Nazanin" panose="00000400000000000000" pitchFamily="2" charset="-78"/>
              </a:rPr>
              <a:t>روچی (1997): بدترین حالت برای بقای منابع انسانی واحد سازمانی است که تغییر را تشویق نمیکند، رهبران را شناسایی نمیکند، درک درستی از کسب و کار ندارد، مشتریان را نمی شناسد، هزینه ها را کنترل و هدایت نمیکند.</a:t>
            </a:r>
          </a:p>
          <a:p>
            <a:pPr algn="just"/>
            <a:r>
              <a:rPr lang="fa-IR" b="1" dirty="0">
                <a:cs typeface="B Nazanin" panose="00000400000000000000" pitchFamily="2" charset="-78"/>
              </a:rPr>
              <a:t>پفر (1998): نقش آینده منابع انسانی نقش پاسبان و کنترلی و سیاست گذاری نیست.</a:t>
            </a:r>
          </a:p>
          <a:p>
            <a:pPr algn="just"/>
            <a:r>
              <a:rPr lang="fa-IR" b="1" dirty="0">
                <a:cs typeface="B Nazanin" panose="00000400000000000000" pitchFamily="2" charset="-78"/>
              </a:rPr>
              <a:t>بروکبانک (1997): واحد منابع انسانی باید در طراحی راهبرد منابع انسانی و راهبرد کسب و کار مشارکت داشته باشد.</a:t>
            </a:r>
          </a:p>
          <a:p>
            <a:pPr algn="just"/>
            <a:r>
              <a:rPr lang="fa-IR" b="1" dirty="0">
                <a:cs typeface="B Nazanin" panose="00000400000000000000" pitchFamily="2" charset="-78"/>
              </a:rPr>
              <a:t>همل: منابع انسانی باید مسیری را رهبری کند که کسب و کارها بیشتر شبیه جوامع و در جستجوی انعطاف پذیری باشند.</a:t>
            </a:r>
          </a:p>
        </p:txBody>
      </p:sp>
    </p:spTree>
    <p:extLst>
      <p:ext uri="{BB962C8B-B14F-4D97-AF65-F5344CB8AC3E}">
        <p14:creationId xmlns:p14="http://schemas.microsoft.com/office/powerpoint/2010/main" val="46879359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3200" b="1" dirty="0">
                <a:cs typeface="B Nazanin" panose="00000400000000000000" pitchFamily="2" charset="-78"/>
              </a:rPr>
              <a:t>شایستگی های کلیدی افراد حرفه ای در منابع انسانی</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072598128"/>
              </p:ext>
            </p:extLst>
          </p:nvPr>
        </p:nvGraphicFramePr>
        <p:xfrm>
          <a:off x="1860329" y="2192119"/>
          <a:ext cx="6104550" cy="3089328"/>
        </p:xfrm>
        <a:graphic>
          <a:graphicData uri="http://schemas.openxmlformats.org/drawingml/2006/table">
            <a:tbl>
              <a:tblPr rtl="1" firstRow="1" bandRow="1">
                <a:tableStyleId>{5C22544A-7EE6-4342-B048-85BDC9FD1C3A}</a:tableStyleId>
              </a:tblPr>
              <a:tblGrid>
                <a:gridCol w="4732948">
                  <a:extLst>
                    <a:ext uri="{9D8B030D-6E8A-4147-A177-3AD203B41FA5}">
                      <a16:colId xmlns:a16="http://schemas.microsoft.com/office/drawing/2014/main" val="20000"/>
                    </a:ext>
                  </a:extLst>
                </a:gridCol>
                <a:gridCol w="1371602">
                  <a:extLst>
                    <a:ext uri="{9D8B030D-6E8A-4147-A177-3AD203B41FA5}">
                      <a16:colId xmlns:a16="http://schemas.microsoft.com/office/drawing/2014/main" val="20001"/>
                    </a:ext>
                  </a:extLst>
                </a:gridCol>
              </a:tblGrid>
              <a:tr h="514888">
                <a:tc>
                  <a:txBody>
                    <a:bodyPr/>
                    <a:lstStyle/>
                    <a:p>
                      <a:pPr rtl="1"/>
                      <a:r>
                        <a:rPr lang="fa-IR" sz="2400" b="1" dirty="0">
                          <a:cs typeface="B Nazanin" panose="00000400000000000000" pitchFamily="2" charset="-78"/>
                        </a:rPr>
                        <a:t>اهمیت نسبی اثربخش</a:t>
                      </a:r>
                    </a:p>
                  </a:txBody>
                  <a:tcPr/>
                </a:tc>
                <a:tc>
                  <a:txBody>
                    <a:bodyPr/>
                    <a:lstStyle/>
                    <a:p>
                      <a:pPr algn="ctr" rtl="1"/>
                      <a:r>
                        <a:rPr lang="fa-IR" sz="2400" b="1" dirty="0">
                          <a:cs typeface="B Nazanin" panose="00000400000000000000" pitchFamily="2" charset="-78"/>
                        </a:rPr>
                        <a:t>درصد</a:t>
                      </a:r>
                      <a:endParaRPr lang="fa-IR" b="1" dirty="0">
                        <a:cs typeface="B Nazanin" panose="00000400000000000000" pitchFamily="2" charset="-78"/>
                      </a:endParaRPr>
                    </a:p>
                  </a:txBody>
                  <a:tcPr/>
                </a:tc>
                <a:extLst>
                  <a:ext uri="{0D108BD9-81ED-4DB2-BD59-A6C34878D82A}">
                    <a16:rowId xmlns:a16="http://schemas.microsoft.com/office/drawing/2014/main" val="10000"/>
                  </a:ext>
                </a:extLst>
              </a:tr>
              <a:tr h="514888">
                <a:tc>
                  <a:txBody>
                    <a:bodyPr/>
                    <a:lstStyle/>
                    <a:p>
                      <a:pPr rtl="1"/>
                      <a:r>
                        <a:rPr lang="fa-IR" b="1" dirty="0">
                          <a:cs typeface="B Nazanin" panose="00000400000000000000" pitchFamily="2" charset="-78"/>
                        </a:rPr>
                        <a:t>فهم درست از کسب و کار</a:t>
                      </a:r>
                    </a:p>
                  </a:txBody>
                  <a:tcPr/>
                </a:tc>
                <a:tc>
                  <a:txBody>
                    <a:bodyPr/>
                    <a:lstStyle/>
                    <a:p>
                      <a:pPr algn="ctr" rtl="1"/>
                      <a:r>
                        <a:rPr lang="fa-IR" b="1" dirty="0">
                          <a:cs typeface="B Nazanin" panose="00000400000000000000" pitchFamily="2" charset="-78"/>
                        </a:rPr>
                        <a:t>14</a:t>
                      </a:r>
                    </a:p>
                  </a:txBody>
                  <a:tcPr/>
                </a:tc>
                <a:extLst>
                  <a:ext uri="{0D108BD9-81ED-4DB2-BD59-A6C34878D82A}">
                    <a16:rowId xmlns:a16="http://schemas.microsoft.com/office/drawing/2014/main" val="10001"/>
                  </a:ext>
                </a:extLst>
              </a:tr>
              <a:tr h="514888">
                <a:tc>
                  <a:txBody>
                    <a:bodyPr/>
                    <a:lstStyle/>
                    <a:p>
                      <a:pPr rtl="1"/>
                      <a:r>
                        <a:rPr lang="fa-IR" b="1" dirty="0">
                          <a:cs typeface="B Nazanin" panose="00000400000000000000" pitchFamily="2" charset="-78"/>
                        </a:rPr>
                        <a:t>دانش درباره برنامه های منابع انسانی</a:t>
                      </a:r>
                    </a:p>
                  </a:txBody>
                  <a:tcPr/>
                </a:tc>
                <a:tc>
                  <a:txBody>
                    <a:bodyPr/>
                    <a:lstStyle/>
                    <a:p>
                      <a:pPr algn="ctr" rtl="1"/>
                      <a:r>
                        <a:rPr lang="fa-IR" b="1" dirty="0">
                          <a:cs typeface="B Nazanin" panose="00000400000000000000" pitchFamily="2" charset="-78"/>
                        </a:rPr>
                        <a:t>17</a:t>
                      </a:r>
                    </a:p>
                  </a:txBody>
                  <a:tcPr/>
                </a:tc>
                <a:extLst>
                  <a:ext uri="{0D108BD9-81ED-4DB2-BD59-A6C34878D82A}">
                    <a16:rowId xmlns:a16="http://schemas.microsoft.com/office/drawing/2014/main" val="10002"/>
                  </a:ext>
                </a:extLst>
              </a:tr>
              <a:tr h="514888">
                <a:tc>
                  <a:txBody>
                    <a:bodyPr/>
                    <a:lstStyle/>
                    <a:p>
                      <a:pPr rtl="1"/>
                      <a:r>
                        <a:rPr lang="fa-IR" b="1" dirty="0">
                          <a:cs typeface="B Nazanin" panose="00000400000000000000" pitchFamily="2" charset="-78"/>
                        </a:rPr>
                        <a:t>توانایی مدیریت فرهنگی</a:t>
                      </a:r>
                    </a:p>
                  </a:txBody>
                  <a:tcPr/>
                </a:tc>
                <a:tc>
                  <a:txBody>
                    <a:bodyPr/>
                    <a:lstStyle/>
                    <a:p>
                      <a:pPr algn="ctr" rtl="1"/>
                      <a:r>
                        <a:rPr lang="fa-IR" b="1" dirty="0">
                          <a:cs typeface="B Nazanin" panose="00000400000000000000" pitchFamily="2" charset="-78"/>
                        </a:rPr>
                        <a:t>19</a:t>
                      </a:r>
                    </a:p>
                  </a:txBody>
                  <a:tcPr/>
                </a:tc>
                <a:extLst>
                  <a:ext uri="{0D108BD9-81ED-4DB2-BD59-A6C34878D82A}">
                    <a16:rowId xmlns:a16="http://schemas.microsoft.com/office/drawing/2014/main" val="10003"/>
                  </a:ext>
                </a:extLst>
              </a:tr>
              <a:tr h="514888">
                <a:tc>
                  <a:txBody>
                    <a:bodyPr/>
                    <a:lstStyle/>
                    <a:p>
                      <a:pPr rtl="1"/>
                      <a:r>
                        <a:rPr lang="fa-IR" b="1" dirty="0">
                          <a:cs typeface="B Nazanin" panose="00000400000000000000" pitchFamily="2" charset="-78"/>
                        </a:rPr>
                        <a:t>توانایی مدیریت تغییر</a:t>
                      </a:r>
                    </a:p>
                  </a:txBody>
                  <a:tcPr/>
                </a:tc>
                <a:tc>
                  <a:txBody>
                    <a:bodyPr/>
                    <a:lstStyle/>
                    <a:p>
                      <a:pPr algn="ctr" rtl="1"/>
                      <a:r>
                        <a:rPr lang="fa-IR" b="1" dirty="0">
                          <a:cs typeface="B Nazanin" panose="00000400000000000000" pitchFamily="2" charset="-78"/>
                        </a:rPr>
                        <a:t>22</a:t>
                      </a:r>
                    </a:p>
                  </a:txBody>
                  <a:tcPr/>
                </a:tc>
                <a:extLst>
                  <a:ext uri="{0D108BD9-81ED-4DB2-BD59-A6C34878D82A}">
                    <a16:rowId xmlns:a16="http://schemas.microsoft.com/office/drawing/2014/main" val="10004"/>
                  </a:ext>
                </a:extLst>
              </a:tr>
              <a:tr h="514888">
                <a:tc>
                  <a:txBody>
                    <a:bodyPr/>
                    <a:lstStyle/>
                    <a:p>
                      <a:pPr rtl="1"/>
                      <a:r>
                        <a:rPr lang="fa-IR" b="1" dirty="0">
                          <a:cs typeface="B Nazanin" panose="00000400000000000000" pitchFamily="2" charset="-78"/>
                        </a:rPr>
                        <a:t>شایستگی فردی</a:t>
                      </a:r>
                    </a:p>
                  </a:txBody>
                  <a:tcPr/>
                </a:tc>
                <a:tc>
                  <a:txBody>
                    <a:bodyPr/>
                    <a:lstStyle/>
                    <a:p>
                      <a:pPr algn="ctr" rtl="1"/>
                      <a:r>
                        <a:rPr lang="fa-IR" b="1" dirty="0">
                          <a:cs typeface="B Nazanin" panose="00000400000000000000" pitchFamily="2" charset="-78"/>
                        </a:rPr>
                        <a:t>27</a:t>
                      </a: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912024680"/>
      </p:ext>
    </p:extLst>
  </p:cSld>
  <p:clrMapOvr>
    <a:masterClrMapping/>
  </p:clrMapOvr>
  <p:transition spd="slow">
    <p:randomBar dir="vert"/>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3200" b="1" dirty="0">
                <a:cs typeface="B Nazanin" panose="00000400000000000000" pitchFamily="2" charset="-78"/>
              </a:rPr>
              <a:t>اهمیت سیاست و پیشرفت در پیاده سازی مدیریت منابع انسانی</a:t>
            </a:r>
          </a:p>
        </p:txBody>
      </p:sp>
      <p:sp>
        <p:nvSpPr>
          <p:cNvPr id="3" name="Content Placeholder 2"/>
          <p:cNvSpPr>
            <a:spLocks noGrp="1"/>
          </p:cNvSpPr>
          <p:nvPr>
            <p:ph idx="1"/>
          </p:nvPr>
        </p:nvSpPr>
        <p:spPr/>
        <p:txBody>
          <a:bodyPr/>
          <a:lstStyle/>
          <a:p>
            <a:pPr marL="0" indent="0" algn="ctr">
              <a:buNone/>
            </a:pPr>
            <a:r>
              <a:rPr lang="fa-IR" b="1" dirty="0">
                <a:cs typeface="B Nazanin" panose="00000400000000000000" pitchFamily="2" charset="-78"/>
              </a:rPr>
              <a:t>بیشترین اهمیت و حداقل پیشرفت</a:t>
            </a:r>
          </a:p>
          <a:p>
            <a:pPr marL="0" indent="0">
              <a:buNone/>
            </a:pPr>
            <a:endParaRPr lang="fa-IR" dirty="0">
              <a:cs typeface="B Nazanin" panose="00000400000000000000" pitchFamily="2" charset="-78"/>
            </a:endParaRPr>
          </a:p>
          <a:p>
            <a:pPr>
              <a:buFont typeface="Wingdings" panose="05000000000000000000" pitchFamily="2" charset="2"/>
              <a:buChar char="v"/>
            </a:pPr>
            <a:r>
              <a:rPr lang="fa-IR" dirty="0">
                <a:cs typeface="B Nazanin" panose="00000400000000000000" pitchFamily="2" charset="-78"/>
              </a:rPr>
              <a:t>مدیریت افراد به عنوان دارایی های حیاتی برای مزیت رفابتی سازمان.</a:t>
            </a:r>
          </a:p>
          <a:p>
            <a:pPr>
              <a:buFont typeface="Wingdings" panose="05000000000000000000" pitchFamily="2" charset="2"/>
              <a:buChar char="v"/>
            </a:pPr>
            <a:r>
              <a:rPr lang="fa-IR" dirty="0">
                <a:cs typeface="B Nazanin" panose="00000400000000000000" pitchFamily="2" charset="-78"/>
              </a:rPr>
              <a:t>ایجاد سازگاری نزدیک بین سیاست ها، رویه ها و سیستم های کارکنان با یکدیگر.</a:t>
            </a:r>
          </a:p>
          <a:p>
            <a:pPr>
              <a:buFont typeface="Wingdings" panose="05000000000000000000" pitchFamily="2" charset="2"/>
              <a:buChar char="v"/>
            </a:pPr>
            <a:r>
              <a:rPr lang="fa-IR" dirty="0">
                <a:cs typeface="B Nazanin" panose="00000400000000000000" pitchFamily="2" charset="-78"/>
              </a:rPr>
              <a:t>خلق سازمان تخت و انعطاف پذیر.</a:t>
            </a:r>
          </a:p>
          <a:p>
            <a:pPr>
              <a:buFont typeface="Wingdings" panose="05000000000000000000" pitchFamily="2" charset="2"/>
              <a:buChar char="v"/>
            </a:pPr>
            <a:r>
              <a:rPr lang="fa-IR" dirty="0">
                <a:cs typeface="B Nazanin" panose="00000400000000000000" pitchFamily="2" charset="-78"/>
              </a:rPr>
              <a:t>تشویق کار تیمی.</a:t>
            </a:r>
          </a:p>
          <a:p>
            <a:pPr>
              <a:buFont typeface="Wingdings" panose="05000000000000000000" pitchFamily="2" charset="2"/>
              <a:buChar char="v"/>
            </a:pPr>
            <a:r>
              <a:rPr lang="fa-IR" dirty="0">
                <a:cs typeface="B Nazanin" panose="00000400000000000000" pitchFamily="2" charset="-78"/>
              </a:rPr>
              <a:t>خلق فلسفه اولویت مشتری.</a:t>
            </a:r>
          </a:p>
          <a:p>
            <a:pPr>
              <a:buFont typeface="Wingdings" panose="05000000000000000000" pitchFamily="2" charset="2"/>
              <a:buChar char="v"/>
            </a:pPr>
            <a:r>
              <a:rPr lang="fa-IR" dirty="0">
                <a:cs typeface="B Nazanin" panose="00000400000000000000" pitchFamily="2" charset="-78"/>
              </a:rPr>
              <a:t>افزایش مسئولیت مدیران صف در مدیریت کارکنان. </a:t>
            </a:r>
          </a:p>
        </p:txBody>
      </p:sp>
    </p:spTree>
    <p:extLst>
      <p:ext uri="{BB962C8B-B14F-4D97-AF65-F5344CB8AC3E}">
        <p14:creationId xmlns:p14="http://schemas.microsoft.com/office/powerpoint/2010/main" val="179322507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3200" b="1" dirty="0">
                <a:cs typeface="B Nazanin" panose="00000400000000000000" pitchFamily="2" charset="-78"/>
              </a:rPr>
              <a:t>اهمیت سیاست و پیشرفت در پیاده سازی مدیریت منابع انسانی</a:t>
            </a:r>
          </a:p>
        </p:txBody>
      </p:sp>
      <p:sp>
        <p:nvSpPr>
          <p:cNvPr id="3" name="Content Placeholder 2"/>
          <p:cNvSpPr>
            <a:spLocks noGrp="1"/>
          </p:cNvSpPr>
          <p:nvPr>
            <p:ph idx="1"/>
          </p:nvPr>
        </p:nvSpPr>
        <p:spPr/>
        <p:txBody>
          <a:bodyPr/>
          <a:lstStyle/>
          <a:p>
            <a:pPr marL="0" indent="0" algn="ctr">
              <a:buNone/>
            </a:pPr>
            <a:r>
              <a:rPr lang="fa-IR" b="1" dirty="0">
                <a:solidFill>
                  <a:schemeClr val="tx1"/>
                </a:solidFill>
                <a:cs typeface="B Nazanin" panose="00000400000000000000" pitchFamily="2" charset="-78"/>
              </a:rPr>
              <a:t>کمترین اهمیت و حداکثر پیشرفت</a:t>
            </a:r>
          </a:p>
          <a:p>
            <a:pPr marL="0" indent="0">
              <a:buNone/>
            </a:pPr>
            <a:endParaRPr lang="fa-IR" dirty="0">
              <a:cs typeface="B Nazanin" panose="00000400000000000000" pitchFamily="2" charset="-78"/>
            </a:endParaRPr>
          </a:p>
          <a:p>
            <a:r>
              <a:rPr lang="fa-IR" dirty="0">
                <a:cs typeface="B Nazanin" panose="00000400000000000000" pitchFamily="2" charset="-78"/>
              </a:rPr>
              <a:t>بهبود مشارکت کارکنان از طریق ارتباطات داخلی بهتر.</a:t>
            </a:r>
          </a:p>
          <a:p>
            <a:r>
              <a:rPr lang="fa-IR" dirty="0">
                <a:cs typeface="B Nazanin" panose="00000400000000000000" pitchFamily="2" charset="-78"/>
              </a:rPr>
              <a:t>هماهنگ سازی سیاست های مدیریت منابع انسانی با برنامه ریزی کسب و کار و راهبرد سازمان.</a:t>
            </a:r>
          </a:p>
          <a:p>
            <a:r>
              <a:rPr lang="fa-IR" dirty="0">
                <a:cs typeface="B Nazanin" panose="00000400000000000000" pitchFamily="2" charset="-78"/>
              </a:rPr>
              <a:t>توانمندسازی کارکنان جهت مدیریت برنامه یادگیری.</a:t>
            </a:r>
          </a:p>
          <a:p>
            <a:r>
              <a:rPr lang="fa-IR" dirty="0">
                <a:cs typeface="B Nazanin" panose="00000400000000000000" pitchFamily="2" charset="-78"/>
              </a:rPr>
              <a:t>ایجاد راهبرد اعطای پاداش.</a:t>
            </a:r>
          </a:p>
          <a:p>
            <a:r>
              <a:rPr lang="fa-IR" dirty="0">
                <a:cs typeface="B Nazanin" panose="00000400000000000000" pitchFamily="2" charset="-78"/>
              </a:rPr>
              <a:t>ایجاد نقش تسهیل کنندگی برای مدیران.</a:t>
            </a:r>
          </a:p>
          <a:p>
            <a:r>
              <a:rPr lang="fa-IR" dirty="0">
                <a:cs typeface="B Nazanin" panose="00000400000000000000" pitchFamily="2" charset="-78"/>
              </a:rPr>
              <a:t>ایجاد تعهد بیشتر کارکنان به سازمان.</a:t>
            </a:r>
          </a:p>
          <a:p>
            <a:pPr marL="0" indent="0">
              <a:buNone/>
            </a:pPr>
            <a:endParaRPr lang="fa-IR" dirty="0">
              <a:cs typeface="B Nazanin" panose="00000400000000000000" pitchFamily="2" charset="-78"/>
            </a:endParaRPr>
          </a:p>
        </p:txBody>
      </p:sp>
    </p:spTree>
    <p:extLst>
      <p:ext uri="{BB962C8B-B14F-4D97-AF65-F5344CB8AC3E}">
        <p14:creationId xmlns:p14="http://schemas.microsoft.com/office/powerpoint/2010/main" val="1452890150"/>
      </p:ext>
    </p:extLst>
  </p:cSld>
  <p:clrMapOvr>
    <a:masterClrMapping/>
  </p:clrMapOvr>
  <p:transition spd="med">
    <p:pull/>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3200" b="1" dirty="0">
                <a:cs typeface="B Nazanin" panose="00000400000000000000" pitchFamily="2" charset="-78"/>
              </a:rPr>
              <a:t>نکته پایانی فصل</a:t>
            </a:r>
            <a:endParaRPr lang="en-US" sz="3200" b="1" dirty="0">
              <a:cs typeface="B Nazanin" panose="00000400000000000000" pitchFamily="2" charset="-78"/>
            </a:endParaRPr>
          </a:p>
        </p:txBody>
      </p:sp>
      <p:sp>
        <p:nvSpPr>
          <p:cNvPr id="3" name="Content Placeholder 2"/>
          <p:cNvSpPr>
            <a:spLocks noGrp="1"/>
          </p:cNvSpPr>
          <p:nvPr>
            <p:ph idx="1"/>
          </p:nvPr>
        </p:nvSpPr>
        <p:spPr/>
        <p:txBody>
          <a:bodyPr/>
          <a:lstStyle/>
          <a:p>
            <a:pPr marL="0" indent="0">
              <a:buNone/>
            </a:pPr>
            <a:r>
              <a:rPr lang="fa-IR" b="1" dirty="0">
                <a:cs typeface="B Nazanin" panose="00000400000000000000" pitchFamily="2" charset="-78"/>
              </a:rPr>
              <a:t>یکی از اهداف ارائه این کتاب برقراری تعادل میان انتظارات کارکنان و انتظارات مدیریت از واحد منابع انسانی است</a:t>
            </a:r>
          </a:p>
          <a:p>
            <a:endParaRPr lang="fa-IR" b="1" dirty="0">
              <a:cs typeface="B Nazanin" panose="00000400000000000000" pitchFamily="2" charset="-78"/>
            </a:endParaRPr>
          </a:p>
          <a:p>
            <a:pPr marL="0" indent="0">
              <a:buNone/>
            </a:pPr>
            <a:endParaRPr lang="fa-IR" b="1" dirty="0">
              <a:cs typeface="B Nazanin" panose="00000400000000000000" pitchFamily="2" charset="-78"/>
            </a:endParaRPr>
          </a:p>
          <a:p>
            <a:pPr marL="0" indent="0">
              <a:buNone/>
            </a:pPr>
            <a:r>
              <a:rPr lang="fa-IR" b="1" dirty="0">
                <a:cs typeface="B Nazanin" panose="00000400000000000000" pitchFamily="2" charset="-78"/>
              </a:rPr>
              <a:t>هدف از طرح کردن عنوان هایی مانند کوچک سازی سازمانی ، توانمندسازی کارمندان ، مدیریت عملکرد ، پاداش ، انعطاف پذیری و غیره تنها بررسی انتقادی نقش راهبردی منابع انسانی در فرایند نبوده است بلکه بررسی تأثیر این برنامه ها روی کارکنان می باشد</a:t>
            </a:r>
            <a:endParaRPr lang="en-US" b="1" dirty="0">
              <a:cs typeface="B Nazanin" panose="00000400000000000000" pitchFamily="2" charset="-78"/>
            </a:endParaRPr>
          </a:p>
        </p:txBody>
      </p:sp>
    </p:spTree>
    <p:extLst>
      <p:ext uri="{BB962C8B-B14F-4D97-AF65-F5344CB8AC3E}">
        <p14:creationId xmlns:p14="http://schemas.microsoft.com/office/powerpoint/2010/main" val="30188971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Tree>
    <p:extLst>
      <p:ext uri="{BB962C8B-B14F-4D97-AF65-F5344CB8AC3E}">
        <p14:creationId xmlns:p14="http://schemas.microsoft.com/office/powerpoint/2010/main" val="1359819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3200" b="1" dirty="0">
                <a:solidFill>
                  <a:schemeClr val="tx1"/>
                </a:solidFill>
                <a:cs typeface="B Nazanin" panose="00000400000000000000" pitchFamily="2" charset="-78"/>
              </a:rPr>
              <a:t>1-1-توسعه مدیریت منابع انسانی</a:t>
            </a:r>
          </a:p>
        </p:txBody>
      </p:sp>
      <p:sp>
        <p:nvSpPr>
          <p:cNvPr id="3" name="Content Placeholder 2"/>
          <p:cNvSpPr>
            <a:spLocks noGrp="1"/>
          </p:cNvSpPr>
          <p:nvPr>
            <p:ph idx="1"/>
          </p:nvPr>
        </p:nvSpPr>
        <p:spPr>
          <a:xfrm>
            <a:off x="720064" y="1656374"/>
            <a:ext cx="8596668" cy="3960000"/>
          </a:xfrm>
        </p:spPr>
        <p:txBody>
          <a:bodyPr>
            <a:normAutofit/>
          </a:bodyPr>
          <a:lstStyle/>
          <a:p>
            <a:pPr algn="just"/>
            <a:r>
              <a:rPr lang="fa-IR" b="1" dirty="0">
                <a:cs typeface="B Nazanin" panose="00000400000000000000" pitchFamily="2" charset="-78"/>
              </a:rPr>
              <a:t>نگرش اولیه به مدیریت منابع انسانی: کارگزینی و اداره امور کارکنان.</a:t>
            </a:r>
          </a:p>
          <a:p>
            <a:pPr algn="just"/>
            <a:r>
              <a:rPr lang="fa-IR" b="1" dirty="0">
                <a:cs typeface="B Nazanin" panose="00000400000000000000" pitchFamily="2" charset="-78"/>
              </a:rPr>
              <a:t>گست (1987) از مدیریت منابع انسانی: یک عصر جدید در مدیریت کارگزینی مبتنی بر انسان گرایی.</a:t>
            </a:r>
            <a:endParaRPr lang="en-US" b="1" dirty="0">
              <a:cs typeface="B Nazanin" panose="00000400000000000000" pitchFamily="2" charset="-78"/>
            </a:endParaRPr>
          </a:p>
          <a:p>
            <a:pPr algn="just"/>
            <a:r>
              <a:rPr lang="fa-IR" b="1" dirty="0">
                <a:cs typeface="B Nazanin" panose="00000400000000000000" pitchFamily="2" charset="-78"/>
              </a:rPr>
              <a:t>مانکس (1987) مدیریت منابع انسانی ابزاری جهت زورگویی یه کارگران دانسته و آنرا به استهزاء می گیرد</a:t>
            </a:r>
          </a:p>
          <a:p>
            <a:pPr algn="just"/>
            <a:r>
              <a:rPr lang="fa-IR" b="1" dirty="0">
                <a:cs typeface="B Nazanin" panose="00000400000000000000" pitchFamily="2" charset="-78"/>
              </a:rPr>
              <a:t>بسیاری از مفسران آنرا برچسبی جدید برای مدیریت سنتی کارکنان استفاده می کنند</a:t>
            </a:r>
          </a:p>
          <a:p>
            <a:pPr algn="just"/>
            <a:r>
              <a:rPr lang="fa-IR" b="1" dirty="0">
                <a:cs typeface="B Nazanin" panose="00000400000000000000" pitchFamily="2" charset="-78"/>
              </a:rPr>
              <a:t>برخی دیگر آنرا به عنوان رویکردی متمایز معرفی کرده و تلاش می کنند از ظرفیت بالقوه منابع انسانی در جهت اهداف سازمان استفاده کنند که این وعده مورد توجه مجریان امور کارکنان و دانشگاهیان قرار گرفته است .</a:t>
            </a:r>
            <a:endParaRPr lang="en-US" b="1" dirty="0">
              <a:cs typeface="B Nazanin" panose="00000400000000000000" pitchFamily="2" charset="-78"/>
            </a:endParaRPr>
          </a:p>
          <a:p>
            <a:pPr algn="just"/>
            <a:r>
              <a:rPr lang="fa-IR" b="1" dirty="0">
                <a:cs typeface="B Nazanin" panose="00000400000000000000" pitchFamily="2" charset="-78"/>
              </a:rPr>
              <a:t> همواره مناظره بر سر اینکه منابع انسانی مفاهیم جدید است یا برچسب جدید روی مدیریت کارکنان وجود داشته است .</a:t>
            </a:r>
          </a:p>
          <a:p>
            <a:pPr algn="just"/>
            <a:endParaRPr lang="fa-IR" dirty="0"/>
          </a:p>
        </p:txBody>
      </p:sp>
    </p:spTree>
    <p:extLst>
      <p:ext uri="{BB962C8B-B14F-4D97-AF65-F5344CB8AC3E}">
        <p14:creationId xmlns:p14="http://schemas.microsoft.com/office/powerpoint/2010/main" val="880010179"/>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3200" b="1" dirty="0">
                <a:solidFill>
                  <a:schemeClr val="tx1"/>
                </a:solidFill>
                <a:cs typeface="B Nazanin" panose="00000400000000000000" pitchFamily="2" charset="-78"/>
              </a:rPr>
              <a:t>1-1-توسعه مدیریت منابع انسانی</a:t>
            </a:r>
            <a:endParaRPr lang="fa-IR" sz="3200" b="1" dirty="0">
              <a:cs typeface="B Nazanin" panose="00000400000000000000" pitchFamily="2" charset="-78"/>
            </a:endParaRPr>
          </a:p>
        </p:txBody>
      </p:sp>
      <p:sp>
        <p:nvSpPr>
          <p:cNvPr id="5" name="Content Placeholder 2"/>
          <p:cNvSpPr>
            <a:spLocks noGrp="1"/>
          </p:cNvSpPr>
          <p:nvPr>
            <p:ph idx="1"/>
          </p:nvPr>
        </p:nvSpPr>
        <p:spPr>
          <a:xfrm>
            <a:off x="720000" y="1656000"/>
            <a:ext cx="8596668" cy="4520211"/>
          </a:xfrm>
        </p:spPr>
        <p:txBody>
          <a:bodyPr/>
          <a:lstStyle/>
          <a:p>
            <a:pPr algn="just"/>
            <a:r>
              <a:rPr lang="fa-IR" b="1" dirty="0">
                <a:cs typeface="B Nazanin" panose="00000400000000000000" pitchFamily="2" charset="-78"/>
              </a:rPr>
              <a:t>دهه 1970 پیرو گزارش دانووان( 1968) گرایش مدیریت به رسمی کردن روابط با اتحادیه ها واحد امور کارکنان را در وضعیت منفعل قرار داد .</a:t>
            </a:r>
          </a:p>
          <a:p>
            <a:pPr algn="just"/>
            <a:r>
              <a:rPr lang="fa-IR" b="1" dirty="0">
                <a:cs typeface="B Nazanin" panose="00000400000000000000" pitchFamily="2" charset="-78"/>
              </a:rPr>
              <a:t>دهه 1980 تغییر تعادل قدرت در محیط کاری و بی میلی برخورد با اتحادیه ها باعث جلب علاقه مدیریت به سوی کارائی و بهره وری شد .</a:t>
            </a:r>
          </a:p>
          <a:p>
            <a:pPr algn="just"/>
            <a:endParaRPr lang="fa-IR" b="1" dirty="0">
              <a:cs typeface="B Nazanin" panose="00000400000000000000" pitchFamily="2" charset="-78"/>
            </a:endParaRPr>
          </a:p>
          <a:p>
            <a:pPr algn="just"/>
            <a:r>
              <a:rPr lang="fa-IR" b="1" dirty="0">
                <a:cs typeface="B Nazanin" panose="00000400000000000000" pitchFamily="2" charset="-78"/>
              </a:rPr>
              <a:t>استوری (1992) تغییرات حوزه منابع انسانی حاصل ابداعات درونی این رشته نبوده بلکه ریشه ای فراتر برگرفته از تحولات سایر حوزه های سازمان بوده است.</a:t>
            </a:r>
          </a:p>
          <a:p>
            <a:pPr algn="just"/>
            <a:r>
              <a:rPr lang="fa-IR" b="1" dirty="0">
                <a:cs typeface="B Nazanin" panose="00000400000000000000" pitchFamily="2" charset="-78"/>
              </a:rPr>
              <a:t>وود (1999): نوآوری در مدیریت منابع انسانی منجر به تغییر مفاهیم تولید می شود و نوآوری در تولید را در پی دارد و نوآوری در زمینه های انسانی غیر واقعی است. </a:t>
            </a:r>
          </a:p>
        </p:txBody>
      </p:sp>
    </p:spTree>
    <p:extLst>
      <p:ext uri="{BB962C8B-B14F-4D97-AF65-F5344CB8AC3E}">
        <p14:creationId xmlns:p14="http://schemas.microsoft.com/office/powerpoint/2010/main" val="1328733908"/>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dirty="0">
                <a:solidFill>
                  <a:schemeClr val="tx1"/>
                </a:solidFill>
                <a:cs typeface="B Nazanin" panose="00000400000000000000" pitchFamily="2" charset="-78"/>
              </a:rPr>
              <a:t>1-2-عوامل مهم در </a:t>
            </a:r>
            <a:r>
              <a:rPr lang="fa-IR" sz="3200" b="1" dirty="0">
                <a:solidFill>
                  <a:schemeClr val="tx1"/>
                </a:solidFill>
                <a:cs typeface="B Nazanin" panose="00000400000000000000" pitchFamily="2" charset="-78"/>
              </a:rPr>
              <a:t>گسترش مدیریت منابع انسانی</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5741275"/>
              </p:ext>
            </p:extLst>
          </p:nvPr>
        </p:nvGraphicFramePr>
        <p:xfrm>
          <a:off x="677863" y="2160588"/>
          <a:ext cx="8596312"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1915349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200" b="1" dirty="0">
                <a:solidFill>
                  <a:schemeClr val="tx1"/>
                </a:solidFill>
                <a:cs typeface="B Nazanin" panose="00000400000000000000" pitchFamily="2" charset="-78"/>
              </a:rPr>
              <a:t>1-3-زمینه در حال تغییر</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14050373"/>
              </p:ext>
            </p:extLst>
          </p:nvPr>
        </p:nvGraphicFramePr>
        <p:xfrm>
          <a:off x="677863" y="1403132"/>
          <a:ext cx="8596312" cy="51237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3124083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dirty="0">
                <a:cs typeface="B Nazanin" panose="00000400000000000000" pitchFamily="2" charset="-78"/>
              </a:rPr>
              <a:t>چالش های جدید پیش روی منابع انسانی</a:t>
            </a:r>
            <a:endParaRPr lang="en-US" b="1" dirty="0">
              <a:cs typeface="B Nazanin" panose="00000400000000000000" pitchFamily="2" charset="-78"/>
            </a:endParaRPr>
          </a:p>
        </p:txBody>
      </p:sp>
      <p:sp>
        <p:nvSpPr>
          <p:cNvPr id="3" name="Content Placeholder 2"/>
          <p:cNvSpPr>
            <a:spLocks noGrp="1"/>
          </p:cNvSpPr>
          <p:nvPr>
            <p:ph idx="1"/>
          </p:nvPr>
        </p:nvSpPr>
        <p:spPr/>
        <p:txBody>
          <a:bodyPr/>
          <a:lstStyle/>
          <a:p>
            <a:r>
              <a:rPr lang="fa-IR" b="1" dirty="0">
                <a:cs typeface="B Nazanin" panose="00000400000000000000" pitchFamily="2" charset="-78"/>
              </a:rPr>
              <a:t>تحقیقات پیمایشی نشان داد که تقریباً دو سوم از کارکنان بخش دولتی(%64) و حدود نیمی از کارکنان بخش خصوصی (%48) از تنش کاری شکایت کرده اند.</a:t>
            </a:r>
          </a:p>
          <a:p>
            <a:r>
              <a:rPr lang="fa-IR" b="1" dirty="0">
                <a:cs typeface="B Nazanin" panose="00000400000000000000" pitchFamily="2" charset="-78"/>
              </a:rPr>
              <a:t>تحقیق گرین (2005) علاوه بر افزایش رو به رشد دستمزدها یک کاهش اساسی را در رضایت شغلی از ابتدای دهه 1990 نشان می دهد.</a:t>
            </a:r>
          </a:p>
          <a:p>
            <a:r>
              <a:rPr lang="fa-IR" b="1" dirty="0">
                <a:cs typeface="B Nazanin" panose="00000400000000000000" pitchFamily="2" charset="-78"/>
              </a:rPr>
              <a:t>در تحقیقات استوری تأکید به شک داشتن به کسب مزایا برای کارکنان است و مطالعات اخیر عکس العمل کارکنان به ابتکارات و برنامه های مدیریت منابع انسانی را محدود دانسته اند . (اسنپ و دیگران؛ 1993 اسکات؛1994 گلاور؛2005 و ...)</a:t>
            </a:r>
          </a:p>
          <a:p>
            <a:r>
              <a:rPr lang="fa-IR" b="1" dirty="0">
                <a:cs typeface="B Nazanin" panose="00000400000000000000" pitchFamily="2" charset="-78"/>
              </a:rPr>
              <a:t>کار تحقیقاتی گست؛1999 نشان داد که روش های مدیریتی مهم تر از عضویت در اتحادیه ها برای نشان دادن عدالت برخورد با کارکنان است.</a:t>
            </a:r>
          </a:p>
          <a:p>
            <a:endParaRPr lang="en-US" b="1" dirty="0">
              <a:cs typeface="B Nazanin" panose="00000400000000000000" pitchFamily="2" charset="-78"/>
            </a:endParaRPr>
          </a:p>
        </p:txBody>
      </p:sp>
    </p:spTree>
    <p:extLst>
      <p:ext uri="{BB962C8B-B14F-4D97-AF65-F5344CB8AC3E}">
        <p14:creationId xmlns:p14="http://schemas.microsoft.com/office/powerpoint/2010/main" val="22180601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62758"/>
            <a:ext cx="8596668" cy="1320800"/>
          </a:xfrm>
        </p:spPr>
        <p:txBody>
          <a:bodyPr>
            <a:normAutofit/>
          </a:bodyPr>
          <a:lstStyle/>
          <a:p>
            <a:pPr algn="ctr"/>
            <a:r>
              <a:rPr lang="fa-IR" sz="3200" b="1" dirty="0">
                <a:solidFill>
                  <a:schemeClr val="tx1"/>
                </a:solidFill>
                <a:cs typeface="B Nazanin" panose="00000400000000000000" pitchFamily="2" charset="-78"/>
              </a:rPr>
              <a:t>1-4- بالأخره مدیریت منابع انسانی چیست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40883725"/>
              </p:ext>
            </p:extLst>
          </p:nvPr>
        </p:nvGraphicFramePr>
        <p:xfrm>
          <a:off x="677862" y="923158"/>
          <a:ext cx="9774675" cy="57298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14801249"/>
      </p:ext>
    </p:extLst>
  </p:cSld>
  <p:clrMapOvr>
    <a:masterClrMapping/>
  </p:clrMapOvr>
  <p:transition spd="slow">
    <p:randomBar dir="ver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3200" b="1" dirty="0">
                <a:cs typeface="B Nazanin" panose="00000400000000000000" pitchFamily="2" charset="-78"/>
              </a:rPr>
              <a:t>باورها و فرضیات</a:t>
            </a:r>
          </a:p>
        </p:txBody>
      </p:sp>
      <p:sp>
        <p:nvSpPr>
          <p:cNvPr id="3" name="Content Placeholder 2"/>
          <p:cNvSpPr>
            <a:spLocks noGrp="1"/>
          </p:cNvSpPr>
          <p:nvPr>
            <p:ph idx="1"/>
          </p:nvPr>
        </p:nvSpPr>
        <p:spPr/>
        <p:txBody>
          <a:bodyPr/>
          <a:lstStyle/>
          <a:p>
            <a:r>
              <a:rPr lang="fa-IR" b="1" dirty="0">
                <a:cs typeface="B Nazanin" panose="00000400000000000000" pitchFamily="2" charset="-78"/>
              </a:rPr>
              <a:t>این منابع انسانی هستند که منجر به ایجاد مزیت رقابتی می شوند.</a:t>
            </a:r>
          </a:p>
          <a:p>
            <a:r>
              <a:rPr lang="fa-IR" b="1" dirty="0">
                <a:cs typeface="B Nazanin" panose="00000400000000000000" pitchFamily="2" charset="-78"/>
              </a:rPr>
              <a:t>هدف نباید تنها اطاعت از قوانین باشد بلکه باید تعهد کارمند باشد.</a:t>
            </a:r>
          </a:p>
          <a:p>
            <a:r>
              <a:rPr lang="fa-IR" b="1" dirty="0">
                <a:cs typeface="B Nazanin" panose="00000400000000000000" pitchFamily="2" charset="-78"/>
              </a:rPr>
              <a:t>کارمندان باید به عنوان مثال بسیار محتاطانه انتخاب شوند و آموزش ببینند.</a:t>
            </a:r>
          </a:p>
        </p:txBody>
      </p:sp>
    </p:spTree>
    <p:extLst>
      <p:ext uri="{BB962C8B-B14F-4D97-AF65-F5344CB8AC3E}">
        <p14:creationId xmlns:p14="http://schemas.microsoft.com/office/powerpoint/2010/main" val="56868780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819</TotalTime>
  <Words>1566</Words>
  <Application>Microsoft Office PowerPoint</Application>
  <PresentationFormat>Widescreen</PresentationFormat>
  <Paragraphs>145</Paragraphs>
  <Slides>25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Arial</vt:lpstr>
      <vt:lpstr>B Nazanin</vt:lpstr>
      <vt:lpstr>IranNastaliq</vt:lpstr>
      <vt:lpstr>Trebuchet MS</vt:lpstr>
      <vt:lpstr>Wingdings</vt:lpstr>
      <vt:lpstr>Wingdings 3</vt:lpstr>
      <vt:lpstr>Facet</vt:lpstr>
      <vt:lpstr>PowerPoint Presentation</vt:lpstr>
      <vt:lpstr>مدیریت منابع انسانی</vt:lpstr>
      <vt:lpstr>1-1-توسعه مدیریت منابع انسانی</vt:lpstr>
      <vt:lpstr>1-1-توسعه مدیریت منابع انسانی</vt:lpstr>
      <vt:lpstr>1-2-عوامل مهم در گسترش مدیریت منابع انسانی</vt:lpstr>
      <vt:lpstr>1-3-زمینه در حال تغییر</vt:lpstr>
      <vt:lpstr>چالش های جدید پیش روی منابع انسانی</vt:lpstr>
      <vt:lpstr>1-4- بالأخره مدیریت منابع انسانی چیست ؟</vt:lpstr>
      <vt:lpstr>باورها و فرضیات</vt:lpstr>
      <vt:lpstr>کیفیت های راهبردی</vt:lpstr>
      <vt:lpstr>نقش حیاتی مدیران</vt:lpstr>
      <vt:lpstr>اهرم های کلیدی</vt:lpstr>
      <vt:lpstr>دیدگاه سیزون به مدیریت منابع انسانی</vt:lpstr>
      <vt:lpstr>سایر تعاریف مدیریت منابع انسانی</vt:lpstr>
      <vt:lpstr>ابعاد کلیدی مدیریت منابع انسانی در نظریه گست</vt:lpstr>
      <vt:lpstr>سه تفاوت عمده ادبیات مدیریت منابع انسانی</vt:lpstr>
      <vt:lpstr>1-5- نقش در حال تغییر مدیریت منابع انسانی</vt:lpstr>
      <vt:lpstr>وظایف واحد منابع انسانی سازمان</vt:lpstr>
      <vt:lpstr>نتایج تحقیق پیمایشی بیش از سه هزار مدیر منابع انسانی در انگلستان</vt:lpstr>
      <vt:lpstr>فرمول موفقیت منابع انسانی</vt:lpstr>
      <vt:lpstr>شایستگی های کلیدی افراد حرفه ای در منابع انسانی</vt:lpstr>
      <vt:lpstr>اهمیت سیاست و پیشرفت در پیاده سازی مدیریت منابع انسانی</vt:lpstr>
      <vt:lpstr>اهمیت سیاست و پیشرفت در پیاده سازی مدیریت منابع انسانی</vt:lpstr>
      <vt:lpstr>نکته پایانی فصل</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Aghazadeh</dc:creator>
  <cp:lastModifiedBy>s.mehdi mavali</cp:lastModifiedBy>
  <cp:revision>31</cp:revision>
  <dcterms:created xsi:type="dcterms:W3CDTF">2019-10-06T11:22:39Z</dcterms:created>
  <dcterms:modified xsi:type="dcterms:W3CDTF">2024-08-03T12:26:09Z</dcterms:modified>
</cp:coreProperties>
</file>