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912" y="6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8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63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1782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11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32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41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72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0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2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6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4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2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8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7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53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6305" y="1219200"/>
            <a:ext cx="6620968" cy="1883764"/>
          </a:xfrm>
        </p:spPr>
        <p:txBody>
          <a:bodyPr/>
          <a:lstStyle/>
          <a:p>
            <a:pPr algn="ctr"/>
            <a:r>
              <a:rPr sz="5400" dirty="0" err="1">
                <a:cs typeface="B Nazanin" panose="00000400000000000000" pitchFamily="2" charset="-78"/>
              </a:rPr>
              <a:t>ریاضیات</a:t>
            </a:r>
            <a:r>
              <a:rPr sz="5400" dirty="0">
                <a:cs typeface="B Nazanin" panose="00000400000000000000" pitchFamily="2" charset="-78"/>
              </a:rPr>
              <a:t> </a:t>
            </a:r>
            <a:r>
              <a:rPr sz="5400" dirty="0" err="1">
                <a:cs typeface="B Nazanin" panose="00000400000000000000" pitchFamily="2" charset="-78"/>
              </a:rPr>
              <a:t>نهم</a:t>
            </a:r>
            <a:endParaRPr sz="5400" dirty="0">
              <a:cs typeface="B Nazanin" panose="00000400000000000000" pitchFamily="2" charset="-78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AD8CF6-9BC6-42E0-9740-F8538BC615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b="1" dirty="0">
                <a:cs typeface="B Nazanin" panose="00000400000000000000" pitchFamily="2" charset="-78"/>
              </a:rPr>
              <a:t>مدرس: سمانه آقائی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CE4466-EA96-4870-AA46-A9D225A41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436" y="2439179"/>
            <a:ext cx="6711654" cy="4195481"/>
          </a:xfrm>
        </p:spPr>
        <p:txBody>
          <a:bodyPr/>
          <a:lstStyle/>
          <a:p>
            <a:pPr marL="0" indent="0" algn="ctr">
              <a:buNone/>
            </a:pPr>
            <a:r>
              <a:rPr lang="fa-IR" sz="4400" b="1" dirty="0">
                <a:cs typeface="B Nazanin" panose="00000400000000000000" pitchFamily="2" charset="-78"/>
              </a:rPr>
              <a:t>از توجه شما سپاسگزارم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8179D8F-DA7E-44E9-9817-5544DAC6C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sz="4400" b="1" dirty="0" err="1">
                <a:cs typeface="B Nazanin" panose="00000400000000000000" pitchFamily="2" charset="-78"/>
              </a:rPr>
              <a:t>فصل</a:t>
            </a:r>
            <a:r>
              <a:rPr lang="fa-IR" sz="4400" b="1" dirty="0">
                <a:cs typeface="B Nazanin" panose="00000400000000000000" pitchFamily="2" charset="-78"/>
              </a:rPr>
              <a:t>1: </a:t>
            </a:r>
            <a:r>
              <a:rPr sz="4400" b="1" dirty="0" err="1">
                <a:cs typeface="B Nazanin" panose="00000400000000000000" pitchFamily="2" charset="-78"/>
              </a:rPr>
              <a:t>مجموعه‌ها</a:t>
            </a:r>
            <a:endParaRPr sz="44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معرفی مجموعه و زیر مجموعه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معرفی مجموعه‌های عددی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عضویت، زیرمجموعه، اجتماع و اشتراک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مجموعه و احتمال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b="1" dirty="0" err="1">
                <a:cs typeface="B Nazanin" panose="00000400000000000000" pitchFamily="2" charset="-78"/>
              </a:rPr>
              <a:t>فصل</a:t>
            </a:r>
            <a:r>
              <a:rPr lang="fa-IR" b="1" dirty="0">
                <a:cs typeface="B Nazanin" panose="00000400000000000000" pitchFamily="2" charset="-78"/>
              </a:rPr>
              <a:t>2: </a:t>
            </a:r>
            <a:r>
              <a:rPr b="1" dirty="0" err="1">
                <a:cs typeface="B Nazanin" panose="00000400000000000000" pitchFamily="2" charset="-78"/>
              </a:rPr>
              <a:t>اعداد</a:t>
            </a:r>
            <a:r>
              <a:rPr b="1" dirty="0">
                <a:cs typeface="B Nazanin" panose="00000400000000000000" pitchFamily="2" charset="-78"/>
              </a:rPr>
              <a:t> </a:t>
            </a:r>
            <a:r>
              <a:rPr b="1" dirty="0" err="1">
                <a:cs typeface="B Nazanin" panose="00000400000000000000" pitchFamily="2" charset="-78"/>
              </a:rPr>
              <a:t>حقیقی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اعداد گویا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اعداد حقیقی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قدرمطلق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43141" cy="1400530"/>
          </a:xfrm>
        </p:spPr>
        <p:txBody>
          <a:bodyPr/>
          <a:lstStyle/>
          <a:p>
            <a:pPr algn="ctr" rtl="1"/>
            <a:r>
              <a:rPr b="1" dirty="0" err="1">
                <a:cs typeface="B Nazanin" panose="00000400000000000000" pitchFamily="2" charset="-78"/>
              </a:rPr>
              <a:t>فصل</a:t>
            </a:r>
            <a:r>
              <a:rPr lang="fa-IR" b="1" dirty="0">
                <a:cs typeface="B Nazanin" panose="00000400000000000000" pitchFamily="2" charset="-78"/>
              </a:rPr>
              <a:t>3: </a:t>
            </a:r>
            <a:r>
              <a:rPr b="1" dirty="0" err="1">
                <a:cs typeface="B Nazanin" panose="00000400000000000000" pitchFamily="2" charset="-78"/>
              </a:rPr>
              <a:t>استدلال</a:t>
            </a:r>
            <a:r>
              <a:rPr b="1" dirty="0">
                <a:cs typeface="B Nazanin" panose="00000400000000000000" pitchFamily="2" charset="-78"/>
              </a:rPr>
              <a:t> و </a:t>
            </a:r>
            <a:r>
              <a:rPr b="1" dirty="0" err="1">
                <a:cs typeface="B Nazanin" panose="00000400000000000000" pitchFamily="2" charset="-78"/>
              </a:rPr>
              <a:t>اثبات</a:t>
            </a:r>
            <a:r>
              <a:rPr b="1" dirty="0">
                <a:cs typeface="B Nazanin" panose="00000400000000000000" pitchFamily="2" charset="-78"/>
              </a:rPr>
              <a:t> </a:t>
            </a:r>
            <a:r>
              <a:rPr b="1" dirty="0" err="1">
                <a:cs typeface="B Nazanin" panose="00000400000000000000" pitchFamily="2" charset="-78"/>
              </a:rPr>
              <a:t>در</a:t>
            </a:r>
            <a:r>
              <a:rPr b="1" dirty="0">
                <a:cs typeface="B Nazanin" panose="00000400000000000000" pitchFamily="2" charset="-78"/>
              </a:rPr>
              <a:t> </a:t>
            </a:r>
            <a:r>
              <a:rPr b="1" dirty="0" err="1">
                <a:cs typeface="B Nazanin" panose="00000400000000000000" pitchFamily="2" charset="-78"/>
              </a:rPr>
              <a:t>هندسه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استدلال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آشنایی با اثبات در هندسه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همنهشتی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تشابه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حل مسائل در هندسه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b="1" dirty="0" err="1">
                <a:cs typeface="B Nazanin" panose="00000400000000000000" pitchFamily="2" charset="-78"/>
              </a:rPr>
              <a:t>فصل</a:t>
            </a:r>
            <a:r>
              <a:rPr lang="fa-IR" b="1" dirty="0">
                <a:cs typeface="B Nazanin" panose="00000400000000000000" pitchFamily="2" charset="-78"/>
              </a:rPr>
              <a:t>4:</a:t>
            </a:r>
            <a:r>
              <a:rPr b="1" dirty="0">
                <a:cs typeface="B Nazanin" panose="00000400000000000000" pitchFamily="2" charset="-78"/>
              </a:rPr>
              <a:t> </a:t>
            </a:r>
            <a:r>
              <a:rPr b="1" dirty="0" err="1">
                <a:cs typeface="B Nazanin" panose="00000400000000000000" pitchFamily="2" charset="-78"/>
              </a:rPr>
              <a:t>توان</a:t>
            </a:r>
            <a:r>
              <a:rPr b="1" dirty="0">
                <a:cs typeface="B Nazanin" panose="00000400000000000000" pitchFamily="2" charset="-78"/>
              </a:rPr>
              <a:t> و </a:t>
            </a:r>
            <a:r>
              <a:rPr b="1" dirty="0" err="1">
                <a:cs typeface="B Nazanin" panose="00000400000000000000" pitchFamily="2" charset="-78"/>
              </a:rPr>
              <a:t>ریشه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توان صحیح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نماد علمی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ریشه‌گیری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جمع و تفریق رادیکال‌ها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b="1" dirty="0" err="1">
                <a:cs typeface="B Nazanin" panose="00000400000000000000" pitchFamily="2" charset="-78"/>
              </a:rPr>
              <a:t>فصل</a:t>
            </a:r>
            <a:r>
              <a:rPr b="1" dirty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5: عبارت‌های جبری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عبارت‌های جبری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مفهوم اتحاد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چند اتحاد دیگر، تجزیه و کاربردها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نابرابری‌ها و نامعادله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فصل6: خط و معادله‌های خطی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معادله خط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شیب خظ و عرض از مبدا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دستکاه معادله‌های خط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فصل7: عبارت‌های گویا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معرفی و ساده کردن عبارات گویا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محاسبات عبارت‌های گویا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تقسیم چندجمله‌ای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فصل8: حجم و مساحت</a:t>
            </a:r>
            <a:endParaRPr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حجم و مساحت کره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حجم هرم</a:t>
            </a: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سطح و حجم</a:t>
            </a:r>
            <a:endParaRPr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142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ریاضیات نهم</vt:lpstr>
      <vt:lpstr>فصل1: مجموعه‌ها</vt:lpstr>
      <vt:lpstr>فصل2: اعداد حقیقی</vt:lpstr>
      <vt:lpstr>فصل3: استدلال و اثبات در هندسه</vt:lpstr>
      <vt:lpstr>فصل4: توان و ریشه</vt:lpstr>
      <vt:lpstr>فصل 5: عبارت‌های جبری</vt:lpstr>
      <vt:lpstr>فصل6: خط و معادله‌های خطی</vt:lpstr>
      <vt:lpstr>فصل7: عبارت‌های گویا</vt:lpstr>
      <vt:lpstr>فصل8: حجم و مساحت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ریاضیات نهم</dc:title>
  <dc:subject/>
  <dc:creator>Negin Aghaei</dc:creator>
  <cp:keywords/>
  <dc:description>generated using python-pptx</dc:description>
  <cp:lastModifiedBy>Negin Aghaei</cp:lastModifiedBy>
  <cp:revision>12</cp:revision>
  <dcterms:created xsi:type="dcterms:W3CDTF">2013-01-27T09:14:16Z</dcterms:created>
  <dcterms:modified xsi:type="dcterms:W3CDTF">2024-10-19T10:05:18Z</dcterms:modified>
  <cp:category/>
</cp:coreProperties>
</file>